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4"/>
  </p:sldMasterIdLst>
  <p:notesMasterIdLst>
    <p:notesMasterId r:id="rId23"/>
  </p:notesMasterIdLst>
  <p:sldIdLst>
    <p:sldId id="275" r:id="rId5"/>
    <p:sldId id="280" r:id="rId6"/>
    <p:sldId id="258" r:id="rId7"/>
    <p:sldId id="277" r:id="rId8"/>
    <p:sldId id="278" r:id="rId9"/>
    <p:sldId id="262" r:id="rId10"/>
    <p:sldId id="279" r:id="rId11"/>
    <p:sldId id="264" r:id="rId12"/>
    <p:sldId id="265" r:id="rId13"/>
    <p:sldId id="283" r:id="rId14"/>
    <p:sldId id="266" r:id="rId15"/>
    <p:sldId id="282" r:id="rId16"/>
    <p:sldId id="268" r:id="rId17"/>
    <p:sldId id="270" r:id="rId18"/>
    <p:sldId id="271" r:id="rId19"/>
    <p:sldId id="272" r:id="rId20"/>
    <p:sldId id="273" r:id="rId21"/>
    <p:sldId id="274" r:id="rId2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643943-7DD4-48C0-AF57-8D54F9B5C3B6}" v="116" dt="2024-09-11T08:20:54.9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11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hua Garrett-Smith" userId="82d5c721-12ee-4113-b1b0-c68f27ed7b9f" providerId="ADAL" clId="{18643943-7DD4-48C0-AF57-8D54F9B5C3B6}"/>
    <pc:docChg chg="undo custSel addSld delSld modSld sldOrd">
      <pc:chgData name="Joshua Garrett-Smith" userId="82d5c721-12ee-4113-b1b0-c68f27ed7b9f" providerId="ADAL" clId="{18643943-7DD4-48C0-AF57-8D54F9B5C3B6}" dt="2024-09-11T08:20:57.040" v="384" actId="207"/>
      <pc:docMkLst>
        <pc:docMk/>
      </pc:docMkLst>
      <pc:sldChg chg="modSp mod setBg">
        <pc:chgData name="Joshua Garrett-Smith" userId="82d5c721-12ee-4113-b1b0-c68f27ed7b9f" providerId="ADAL" clId="{18643943-7DD4-48C0-AF57-8D54F9B5C3B6}" dt="2024-09-11T08:20:57.040" v="384" actId="207"/>
        <pc:sldMkLst>
          <pc:docMk/>
          <pc:sldMk cId="513777918" sldId="258"/>
        </pc:sldMkLst>
        <pc:spChg chg="mod">
          <ac:chgData name="Joshua Garrett-Smith" userId="82d5c721-12ee-4113-b1b0-c68f27ed7b9f" providerId="ADAL" clId="{18643943-7DD4-48C0-AF57-8D54F9B5C3B6}" dt="2024-09-05T10:14:50.601" v="59"/>
          <ac:spMkLst>
            <pc:docMk/>
            <pc:sldMk cId="513777918" sldId="258"/>
            <ac:spMk id="1734" creationId="{8B39A91B-823A-2249-A4CD-E79BA93B6043}"/>
          </ac:spMkLst>
        </pc:spChg>
        <pc:graphicFrameChg chg="mod modGraphic">
          <ac:chgData name="Joshua Garrett-Smith" userId="82d5c721-12ee-4113-b1b0-c68f27ed7b9f" providerId="ADAL" clId="{18643943-7DD4-48C0-AF57-8D54F9B5C3B6}" dt="2024-09-11T08:20:57.040" v="384" actId="207"/>
          <ac:graphicFrameMkLst>
            <pc:docMk/>
            <pc:sldMk cId="513777918" sldId="258"/>
            <ac:graphicFrameMk id="1155" creationId="{4155AE5A-9FF6-9DF1-8EDA-DBFF1B71C815}"/>
          </ac:graphicFrameMkLst>
        </pc:graphicFrameChg>
      </pc:sldChg>
      <pc:sldChg chg="modSp setBg">
        <pc:chgData name="Joshua Garrett-Smith" userId="82d5c721-12ee-4113-b1b0-c68f27ed7b9f" providerId="ADAL" clId="{18643943-7DD4-48C0-AF57-8D54F9B5C3B6}" dt="2024-09-11T08:18:20.879" v="293"/>
        <pc:sldMkLst>
          <pc:docMk/>
          <pc:sldMk cId="1676937241" sldId="262"/>
        </pc:sldMkLst>
        <pc:graphicFrameChg chg="mod">
          <ac:chgData name="Joshua Garrett-Smith" userId="82d5c721-12ee-4113-b1b0-c68f27ed7b9f" providerId="ADAL" clId="{18643943-7DD4-48C0-AF57-8D54F9B5C3B6}" dt="2024-09-05T10:14:50.601" v="59"/>
          <ac:graphicFrameMkLst>
            <pc:docMk/>
            <pc:sldMk cId="1676937241" sldId="262"/>
            <ac:graphicFrameMk id="27" creationId="{4CF8C259-5986-1BA5-886F-D67097D26ED0}"/>
          </ac:graphicFrameMkLst>
        </pc:graphicFrameChg>
      </pc:sldChg>
      <pc:sldChg chg="modSp mod setBg">
        <pc:chgData name="Joshua Garrett-Smith" userId="82d5c721-12ee-4113-b1b0-c68f27ed7b9f" providerId="ADAL" clId="{18643943-7DD4-48C0-AF57-8D54F9B5C3B6}" dt="2024-09-11T08:18:20.879" v="293"/>
        <pc:sldMkLst>
          <pc:docMk/>
          <pc:sldMk cId="483206468" sldId="264"/>
        </pc:sldMkLst>
        <pc:spChg chg="mod">
          <ac:chgData name="Joshua Garrett-Smith" userId="82d5c721-12ee-4113-b1b0-c68f27ed7b9f" providerId="ADAL" clId="{18643943-7DD4-48C0-AF57-8D54F9B5C3B6}" dt="2024-09-05T10:16:04.800" v="127" actId="20577"/>
          <ac:spMkLst>
            <pc:docMk/>
            <pc:sldMk cId="483206468" sldId="264"/>
            <ac:spMk id="135" creationId="{74AE100D-C024-8B4C-8924-5D084349C675}"/>
          </ac:spMkLst>
        </pc:spChg>
      </pc:sldChg>
      <pc:sldChg chg="modSp ord setBg">
        <pc:chgData name="Joshua Garrett-Smith" userId="82d5c721-12ee-4113-b1b0-c68f27ed7b9f" providerId="ADAL" clId="{18643943-7DD4-48C0-AF57-8D54F9B5C3B6}" dt="2024-09-11T08:19:58.750" v="354"/>
        <pc:sldMkLst>
          <pc:docMk/>
          <pc:sldMk cId="1060008157" sldId="265"/>
        </pc:sldMkLst>
        <pc:graphicFrameChg chg="mod">
          <ac:chgData name="Joshua Garrett-Smith" userId="82d5c721-12ee-4113-b1b0-c68f27ed7b9f" providerId="ADAL" clId="{18643943-7DD4-48C0-AF57-8D54F9B5C3B6}" dt="2024-09-05T10:14:50.601" v="59"/>
          <ac:graphicFrameMkLst>
            <pc:docMk/>
            <pc:sldMk cId="1060008157" sldId="265"/>
            <ac:graphicFrameMk id="4" creationId="{59E3388E-D9A5-D72C-3C81-91B074023462}"/>
          </ac:graphicFrameMkLst>
        </pc:graphicFrameChg>
      </pc:sldChg>
      <pc:sldChg chg="modSp setBg">
        <pc:chgData name="Joshua Garrett-Smith" userId="82d5c721-12ee-4113-b1b0-c68f27ed7b9f" providerId="ADAL" clId="{18643943-7DD4-48C0-AF57-8D54F9B5C3B6}" dt="2024-09-11T08:18:20.879" v="293"/>
        <pc:sldMkLst>
          <pc:docMk/>
          <pc:sldMk cId="1127210504" sldId="266"/>
        </pc:sldMkLst>
        <pc:graphicFrameChg chg="mod">
          <ac:chgData name="Joshua Garrett-Smith" userId="82d5c721-12ee-4113-b1b0-c68f27ed7b9f" providerId="ADAL" clId="{18643943-7DD4-48C0-AF57-8D54F9B5C3B6}" dt="2024-09-05T10:14:50.601" v="59"/>
          <ac:graphicFrameMkLst>
            <pc:docMk/>
            <pc:sldMk cId="1127210504" sldId="266"/>
            <ac:graphicFrameMk id="6" creationId="{4D575925-23EF-E1FC-D950-BF90DD6F4293}"/>
          </ac:graphicFrameMkLst>
        </pc:graphicFrameChg>
      </pc:sldChg>
      <pc:sldChg chg="modSp setBg">
        <pc:chgData name="Joshua Garrett-Smith" userId="82d5c721-12ee-4113-b1b0-c68f27ed7b9f" providerId="ADAL" clId="{18643943-7DD4-48C0-AF57-8D54F9B5C3B6}" dt="2024-09-11T08:18:20.879" v="293"/>
        <pc:sldMkLst>
          <pc:docMk/>
          <pc:sldMk cId="3899458881" sldId="268"/>
        </pc:sldMkLst>
        <pc:spChg chg="mod">
          <ac:chgData name="Joshua Garrett-Smith" userId="82d5c721-12ee-4113-b1b0-c68f27ed7b9f" providerId="ADAL" clId="{18643943-7DD4-48C0-AF57-8D54F9B5C3B6}" dt="2024-09-05T10:14:50.601" v="59"/>
          <ac:spMkLst>
            <pc:docMk/>
            <pc:sldMk cId="3899458881" sldId="268"/>
            <ac:spMk id="8" creationId="{DDC66B5D-D518-E99A-39AB-A282C304C03E}"/>
          </ac:spMkLst>
        </pc:spChg>
      </pc:sldChg>
      <pc:sldChg chg="modSp mod setBg">
        <pc:chgData name="Joshua Garrett-Smith" userId="82d5c721-12ee-4113-b1b0-c68f27ed7b9f" providerId="ADAL" clId="{18643943-7DD4-48C0-AF57-8D54F9B5C3B6}" dt="2024-09-11T08:18:20.879" v="293"/>
        <pc:sldMkLst>
          <pc:docMk/>
          <pc:sldMk cId="697557475" sldId="270"/>
        </pc:sldMkLst>
        <pc:spChg chg="mod">
          <ac:chgData name="Joshua Garrett-Smith" userId="82d5c721-12ee-4113-b1b0-c68f27ed7b9f" providerId="ADAL" clId="{18643943-7DD4-48C0-AF57-8D54F9B5C3B6}" dt="2024-09-10T08:41:16.102" v="257" actId="5793"/>
          <ac:spMkLst>
            <pc:docMk/>
            <pc:sldMk cId="697557475" sldId="270"/>
            <ac:spMk id="3" creationId="{DCA11AB1-82E9-5D93-B24A-F7C946068515}"/>
          </ac:spMkLst>
        </pc:spChg>
      </pc:sldChg>
      <pc:sldChg chg="modSp setBg">
        <pc:chgData name="Joshua Garrett-Smith" userId="82d5c721-12ee-4113-b1b0-c68f27ed7b9f" providerId="ADAL" clId="{18643943-7DD4-48C0-AF57-8D54F9B5C3B6}" dt="2024-09-11T08:18:20.879" v="293"/>
        <pc:sldMkLst>
          <pc:docMk/>
          <pc:sldMk cId="2320425044" sldId="271"/>
        </pc:sldMkLst>
        <pc:graphicFrameChg chg="mod">
          <ac:chgData name="Joshua Garrett-Smith" userId="82d5c721-12ee-4113-b1b0-c68f27ed7b9f" providerId="ADAL" clId="{18643943-7DD4-48C0-AF57-8D54F9B5C3B6}" dt="2024-09-10T08:41:33.519" v="263" actId="20577"/>
          <ac:graphicFrameMkLst>
            <pc:docMk/>
            <pc:sldMk cId="2320425044" sldId="271"/>
            <ac:graphicFrameMk id="4" creationId="{F60CD922-AD2F-55BB-1B64-AD24DF1CEE31}"/>
          </ac:graphicFrameMkLst>
        </pc:graphicFrameChg>
      </pc:sldChg>
      <pc:sldChg chg="modSp setBg">
        <pc:chgData name="Joshua Garrett-Smith" userId="82d5c721-12ee-4113-b1b0-c68f27ed7b9f" providerId="ADAL" clId="{18643943-7DD4-48C0-AF57-8D54F9B5C3B6}" dt="2024-09-11T08:18:20.879" v="293"/>
        <pc:sldMkLst>
          <pc:docMk/>
          <pc:sldMk cId="1544679591" sldId="272"/>
        </pc:sldMkLst>
        <pc:graphicFrameChg chg="mod">
          <ac:chgData name="Joshua Garrett-Smith" userId="82d5c721-12ee-4113-b1b0-c68f27ed7b9f" providerId="ADAL" clId="{18643943-7DD4-48C0-AF57-8D54F9B5C3B6}" dt="2024-09-10T08:42:32.396" v="264" actId="20577"/>
          <ac:graphicFrameMkLst>
            <pc:docMk/>
            <pc:sldMk cId="1544679591" sldId="272"/>
            <ac:graphicFrameMk id="7" creationId="{B8E45231-C69A-B54B-709E-3C18435737AC}"/>
          </ac:graphicFrameMkLst>
        </pc:graphicFrameChg>
        <pc:graphicFrameChg chg="mod">
          <ac:chgData name="Joshua Garrett-Smith" userId="82d5c721-12ee-4113-b1b0-c68f27ed7b9f" providerId="ADAL" clId="{18643943-7DD4-48C0-AF57-8D54F9B5C3B6}" dt="2024-09-10T08:42:46.783" v="275" actId="20577"/>
          <ac:graphicFrameMkLst>
            <pc:docMk/>
            <pc:sldMk cId="1544679591" sldId="272"/>
            <ac:graphicFrameMk id="10" creationId="{6E0D29A6-8A1A-014F-5CD2-3B3CC404B16E}"/>
          </ac:graphicFrameMkLst>
        </pc:graphicFrameChg>
      </pc:sldChg>
      <pc:sldChg chg="modSp mod setBg">
        <pc:chgData name="Joshua Garrett-Smith" userId="82d5c721-12ee-4113-b1b0-c68f27ed7b9f" providerId="ADAL" clId="{18643943-7DD4-48C0-AF57-8D54F9B5C3B6}" dt="2024-09-11T08:18:20.879" v="293"/>
        <pc:sldMkLst>
          <pc:docMk/>
          <pc:sldMk cId="882091221" sldId="273"/>
        </pc:sldMkLst>
        <pc:spChg chg="mod">
          <ac:chgData name="Joshua Garrett-Smith" userId="82d5c721-12ee-4113-b1b0-c68f27ed7b9f" providerId="ADAL" clId="{18643943-7DD4-48C0-AF57-8D54F9B5C3B6}" dt="2024-09-10T08:43:31.173" v="286" actId="1076"/>
          <ac:spMkLst>
            <pc:docMk/>
            <pc:sldMk cId="882091221" sldId="273"/>
            <ac:spMk id="3" creationId="{3C6EC527-1715-5E4D-7F62-D35968CA1E3A}"/>
          </ac:spMkLst>
        </pc:spChg>
      </pc:sldChg>
      <pc:sldChg chg="setBg">
        <pc:chgData name="Joshua Garrett-Smith" userId="82d5c721-12ee-4113-b1b0-c68f27ed7b9f" providerId="ADAL" clId="{18643943-7DD4-48C0-AF57-8D54F9B5C3B6}" dt="2024-09-11T08:18:20.879" v="293"/>
        <pc:sldMkLst>
          <pc:docMk/>
          <pc:sldMk cId="1099202032" sldId="274"/>
        </pc:sldMkLst>
      </pc:sldChg>
      <pc:sldChg chg="addSp delSp modSp mod setBg">
        <pc:chgData name="Joshua Garrett-Smith" userId="82d5c721-12ee-4113-b1b0-c68f27ed7b9f" providerId="ADAL" clId="{18643943-7DD4-48C0-AF57-8D54F9B5C3B6}" dt="2024-09-11T08:18:20.879" v="293"/>
        <pc:sldMkLst>
          <pc:docMk/>
          <pc:sldMk cId="685848406" sldId="275"/>
        </pc:sldMkLst>
        <pc:spChg chg="mod">
          <ac:chgData name="Joshua Garrett-Smith" userId="82d5c721-12ee-4113-b1b0-c68f27ed7b9f" providerId="ADAL" clId="{18643943-7DD4-48C0-AF57-8D54F9B5C3B6}" dt="2024-09-05T10:13:48.812" v="14" actId="20577"/>
          <ac:spMkLst>
            <pc:docMk/>
            <pc:sldMk cId="685848406" sldId="275"/>
            <ac:spMk id="5" creationId="{D7D6D9F8-6F20-8394-627C-F423C04ED42A}"/>
          </ac:spMkLst>
        </pc:spChg>
        <pc:picChg chg="add mod">
          <ac:chgData name="Joshua Garrett-Smith" userId="82d5c721-12ee-4113-b1b0-c68f27ed7b9f" providerId="ADAL" clId="{18643943-7DD4-48C0-AF57-8D54F9B5C3B6}" dt="2024-09-05T10:13:44.434" v="3" actId="1076"/>
          <ac:picMkLst>
            <pc:docMk/>
            <pc:sldMk cId="685848406" sldId="275"/>
            <ac:picMk id="3" creationId="{469A3280-EC91-CF7E-F57F-1FCD11C673CD}"/>
          </ac:picMkLst>
        </pc:picChg>
        <pc:picChg chg="del">
          <ac:chgData name="Joshua Garrett-Smith" userId="82d5c721-12ee-4113-b1b0-c68f27ed7b9f" providerId="ADAL" clId="{18643943-7DD4-48C0-AF57-8D54F9B5C3B6}" dt="2024-09-05T10:13:34.326" v="0" actId="478"/>
          <ac:picMkLst>
            <pc:docMk/>
            <pc:sldMk cId="685848406" sldId="275"/>
            <ac:picMk id="4" creationId="{059F7C58-31EE-D03A-C771-A723DE1983D9}"/>
          </ac:picMkLst>
        </pc:picChg>
      </pc:sldChg>
      <pc:sldChg chg="modSp mod setBg">
        <pc:chgData name="Joshua Garrett-Smith" userId="82d5c721-12ee-4113-b1b0-c68f27ed7b9f" providerId="ADAL" clId="{18643943-7DD4-48C0-AF57-8D54F9B5C3B6}" dt="2024-09-11T08:18:20.879" v="293"/>
        <pc:sldMkLst>
          <pc:docMk/>
          <pc:sldMk cId="866760085" sldId="277"/>
        </pc:sldMkLst>
        <pc:spChg chg="mod">
          <ac:chgData name="Joshua Garrett-Smith" userId="82d5c721-12ee-4113-b1b0-c68f27ed7b9f" providerId="ADAL" clId="{18643943-7DD4-48C0-AF57-8D54F9B5C3B6}" dt="2024-09-10T08:37:46.572" v="222" actId="27636"/>
          <ac:spMkLst>
            <pc:docMk/>
            <pc:sldMk cId="866760085" sldId="277"/>
            <ac:spMk id="10" creationId="{CBE80BC9-A155-3121-5FD8-9A51A62E0E99}"/>
          </ac:spMkLst>
        </pc:spChg>
      </pc:sldChg>
      <pc:sldChg chg="modSp mod setBg">
        <pc:chgData name="Joshua Garrett-Smith" userId="82d5c721-12ee-4113-b1b0-c68f27ed7b9f" providerId="ADAL" clId="{18643943-7DD4-48C0-AF57-8D54F9B5C3B6}" dt="2024-09-11T08:18:20.879" v="293"/>
        <pc:sldMkLst>
          <pc:docMk/>
          <pc:sldMk cId="2833774035" sldId="278"/>
        </pc:sldMkLst>
        <pc:spChg chg="mod">
          <ac:chgData name="Joshua Garrett-Smith" userId="82d5c721-12ee-4113-b1b0-c68f27ed7b9f" providerId="ADAL" clId="{18643943-7DD4-48C0-AF57-8D54F9B5C3B6}" dt="2024-09-10T08:38:50.342" v="246" actId="404"/>
          <ac:spMkLst>
            <pc:docMk/>
            <pc:sldMk cId="2833774035" sldId="278"/>
            <ac:spMk id="6" creationId="{2E2B9F1B-4C2B-7CCC-F0BE-82C091BFDA5B}"/>
          </ac:spMkLst>
        </pc:spChg>
      </pc:sldChg>
      <pc:sldChg chg="modSp setBg">
        <pc:chgData name="Joshua Garrett-Smith" userId="82d5c721-12ee-4113-b1b0-c68f27ed7b9f" providerId="ADAL" clId="{18643943-7DD4-48C0-AF57-8D54F9B5C3B6}" dt="2024-09-11T08:18:20.879" v="293"/>
        <pc:sldMkLst>
          <pc:docMk/>
          <pc:sldMk cId="2719977069" sldId="279"/>
        </pc:sldMkLst>
        <pc:graphicFrameChg chg="mod">
          <ac:chgData name="Joshua Garrett-Smith" userId="82d5c721-12ee-4113-b1b0-c68f27ed7b9f" providerId="ADAL" clId="{18643943-7DD4-48C0-AF57-8D54F9B5C3B6}" dt="2024-09-05T10:14:50.601" v="59"/>
          <ac:graphicFrameMkLst>
            <pc:docMk/>
            <pc:sldMk cId="2719977069" sldId="279"/>
            <ac:graphicFrameMk id="10" creationId="{19A12F9A-8F35-B6FE-20F9-AEE5DE14BF28}"/>
          </ac:graphicFrameMkLst>
        </pc:graphicFrameChg>
      </pc:sldChg>
      <pc:sldChg chg="modSp mod setBg">
        <pc:chgData name="Joshua Garrett-Smith" userId="82d5c721-12ee-4113-b1b0-c68f27ed7b9f" providerId="ADAL" clId="{18643943-7DD4-48C0-AF57-8D54F9B5C3B6}" dt="2024-09-11T08:18:20.879" v="293"/>
        <pc:sldMkLst>
          <pc:docMk/>
          <pc:sldMk cId="1284343966" sldId="280"/>
        </pc:sldMkLst>
        <pc:spChg chg="mod">
          <ac:chgData name="Joshua Garrett-Smith" userId="82d5c721-12ee-4113-b1b0-c68f27ed7b9f" providerId="ADAL" clId="{18643943-7DD4-48C0-AF57-8D54F9B5C3B6}" dt="2024-09-10T08:36:57.669" v="205" actId="20577"/>
          <ac:spMkLst>
            <pc:docMk/>
            <pc:sldMk cId="1284343966" sldId="280"/>
            <ac:spMk id="3" creationId="{8FC00515-20A2-945E-B41E-36F17F3FDFED}"/>
          </ac:spMkLst>
        </pc:spChg>
      </pc:sldChg>
      <pc:sldChg chg="modSp mod setBg modNotesTx">
        <pc:chgData name="Joshua Garrett-Smith" userId="82d5c721-12ee-4113-b1b0-c68f27ed7b9f" providerId="ADAL" clId="{18643943-7DD4-48C0-AF57-8D54F9B5C3B6}" dt="2024-09-11T08:18:20.879" v="293"/>
        <pc:sldMkLst>
          <pc:docMk/>
          <pc:sldMk cId="3894589069" sldId="282"/>
        </pc:sldMkLst>
        <pc:spChg chg="mod">
          <ac:chgData name="Joshua Garrett-Smith" userId="82d5c721-12ee-4113-b1b0-c68f27ed7b9f" providerId="ADAL" clId="{18643943-7DD4-48C0-AF57-8D54F9B5C3B6}" dt="2024-09-10T08:40:47.768" v="250" actId="12"/>
          <ac:spMkLst>
            <pc:docMk/>
            <pc:sldMk cId="3894589069" sldId="282"/>
            <ac:spMk id="2" creationId="{AAFAEE0D-55C3-A307-9606-744AE0946516}"/>
          </ac:spMkLst>
        </pc:spChg>
      </pc:sldChg>
      <pc:sldChg chg="addSp delSp modSp add del setBg delDesignElem">
        <pc:chgData name="Joshua Garrett-Smith" userId="82d5c721-12ee-4113-b1b0-c68f27ed7b9f" providerId="ADAL" clId="{18643943-7DD4-48C0-AF57-8D54F9B5C3B6}" dt="2024-09-11T08:18:59.658" v="352" actId="20577"/>
        <pc:sldMkLst>
          <pc:docMk/>
          <pc:sldMk cId="1428846660" sldId="283"/>
        </pc:sldMkLst>
        <pc:spChg chg="add del">
          <ac:chgData name="Joshua Garrett-Smith" userId="82d5c721-12ee-4113-b1b0-c68f27ed7b9f" providerId="ADAL" clId="{18643943-7DD4-48C0-AF57-8D54F9B5C3B6}" dt="2024-09-11T08:18:23.417" v="295"/>
          <ac:spMkLst>
            <pc:docMk/>
            <pc:sldMk cId="1428846660" sldId="283"/>
            <ac:spMk id="9" creationId="{D7DD8518-4289-43CE-9E36-8E7E0D7DDF70}"/>
          </ac:spMkLst>
        </pc:spChg>
        <pc:graphicFrameChg chg="mod">
          <ac:chgData name="Joshua Garrett-Smith" userId="82d5c721-12ee-4113-b1b0-c68f27ed7b9f" providerId="ADAL" clId="{18643943-7DD4-48C0-AF57-8D54F9B5C3B6}" dt="2024-09-11T08:18:59.658" v="352" actId="20577"/>
          <ac:graphicFrameMkLst>
            <pc:docMk/>
            <pc:sldMk cId="1428846660" sldId="283"/>
            <ac:graphicFrameMk id="3" creationId="{955358C4-6516-8923-F6BF-48D71E5FBF7E}"/>
          </ac:graphicFrameMkLst>
        </pc:graphicFrameChg>
      </pc:sldChg>
    </pc:docChg>
  </pc:docChgLst>
  <pc:docChgLst>
    <pc:chgData name="Joshua Garrett-Smith" userId="82d5c721-12ee-4113-b1b0-c68f27ed7b9f" providerId="ADAL" clId="{F7B47765-44AA-49ED-88BB-269C1E5AB0DC}"/>
    <pc:docChg chg="undo custSel modSld">
      <pc:chgData name="Joshua Garrett-Smith" userId="82d5c721-12ee-4113-b1b0-c68f27ed7b9f" providerId="ADAL" clId="{F7B47765-44AA-49ED-88BB-269C1E5AB0DC}" dt="2024-09-05T10:10:22.260" v="194" actId="1076"/>
      <pc:docMkLst>
        <pc:docMk/>
      </pc:docMkLst>
      <pc:sldChg chg="modSp mod">
        <pc:chgData name="Joshua Garrett-Smith" userId="82d5c721-12ee-4113-b1b0-c68f27ed7b9f" providerId="ADAL" clId="{F7B47765-44AA-49ED-88BB-269C1E5AB0DC}" dt="2024-09-04T14:22:24.355" v="11" actId="1076"/>
        <pc:sldMkLst>
          <pc:docMk/>
          <pc:sldMk cId="513777918" sldId="258"/>
        </pc:sldMkLst>
        <pc:graphicFrameChg chg="mod">
          <ac:chgData name="Joshua Garrett-Smith" userId="82d5c721-12ee-4113-b1b0-c68f27ed7b9f" providerId="ADAL" clId="{F7B47765-44AA-49ED-88BB-269C1E5AB0DC}" dt="2024-09-04T14:22:15.096" v="9" actId="1076"/>
          <ac:graphicFrameMkLst>
            <pc:docMk/>
            <pc:sldMk cId="513777918" sldId="258"/>
            <ac:graphicFrameMk id="1155" creationId="{4155AE5A-9FF6-9DF1-8EDA-DBFF1B71C815}"/>
          </ac:graphicFrameMkLst>
        </pc:graphicFrameChg>
        <pc:graphicFrameChg chg="mod">
          <ac:chgData name="Joshua Garrett-Smith" userId="82d5c721-12ee-4113-b1b0-c68f27ed7b9f" providerId="ADAL" clId="{F7B47765-44AA-49ED-88BB-269C1E5AB0DC}" dt="2024-09-04T14:22:24.355" v="11" actId="1076"/>
          <ac:graphicFrameMkLst>
            <pc:docMk/>
            <pc:sldMk cId="513777918" sldId="258"/>
            <ac:graphicFrameMk id="1274" creationId="{42E7143B-EDDC-2D03-A7C4-A65D0EA1EA70}"/>
          </ac:graphicFrameMkLst>
        </pc:graphicFrameChg>
      </pc:sldChg>
      <pc:sldChg chg="modSp mod">
        <pc:chgData name="Joshua Garrett-Smith" userId="82d5c721-12ee-4113-b1b0-c68f27ed7b9f" providerId="ADAL" clId="{F7B47765-44AA-49ED-88BB-269C1E5AB0DC}" dt="2024-09-05T10:10:22.260" v="194" actId="1076"/>
        <pc:sldMkLst>
          <pc:docMk/>
          <pc:sldMk cId="1676937241" sldId="262"/>
        </pc:sldMkLst>
        <pc:graphicFrameChg chg="mod">
          <ac:chgData name="Joshua Garrett-Smith" userId="82d5c721-12ee-4113-b1b0-c68f27ed7b9f" providerId="ADAL" clId="{F7B47765-44AA-49ED-88BB-269C1E5AB0DC}" dt="2024-09-05T10:10:22.260" v="194" actId="1076"/>
          <ac:graphicFrameMkLst>
            <pc:docMk/>
            <pc:sldMk cId="1676937241" sldId="262"/>
            <ac:graphicFrameMk id="27" creationId="{4CF8C259-5986-1BA5-886F-D67097D26ED0}"/>
          </ac:graphicFrameMkLst>
        </pc:graphicFrameChg>
      </pc:sldChg>
      <pc:sldChg chg="modSp mod">
        <pc:chgData name="Joshua Garrett-Smith" userId="82d5c721-12ee-4113-b1b0-c68f27ed7b9f" providerId="ADAL" clId="{F7B47765-44AA-49ED-88BB-269C1E5AB0DC}" dt="2024-09-04T14:32:43.371" v="76" actId="1076"/>
        <pc:sldMkLst>
          <pc:docMk/>
          <pc:sldMk cId="483206468" sldId="264"/>
        </pc:sldMkLst>
        <pc:spChg chg="mod">
          <ac:chgData name="Joshua Garrett-Smith" userId="82d5c721-12ee-4113-b1b0-c68f27ed7b9f" providerId="ADAL" clId="{F7B47765-44AA-49ED-88BB-269C1E5AB0DC}" dt="2024-09-04T14:32:43.371" v="76" actId="1076"/>
          <ac:spMkLst>
            <pc:docMk/>
            <pc:sldMk cId="483206468" sldId="264"/>
            <ac:spMk id="135" creationId="{74AE100D-C024-8B4C-8924-5D084349C675}"/>
          </ac:spMkLst>
        </pc:spChg>
      </pc:sldChg>
      <pc:sldChg chg="modSp mod">
        <pc:chgData name="Joshua Garrett-Smith" userId="82d5c721-12ee-4113-b1b0-c68f27ed7b9f" providerId="ADAL" clId="{F7B47765-44AA-49ED-88BB-269C1E5AB0DC}" dt="2024-09-04T14:34:28.899" v="78" actId="33524"/>
        <pc:sldMkLst>
          <pc:docMk/>
          <pc:sldMk cId="3899458881" sldId="268"/>
        </pc:sldMkLst>
        <pc:spChg chg="mod">
          <ac:chgData name="Joshua Garrett-Smith" userId="82d5c721-12ee-4113-b1b0-c68f27ed7b9f" providerId="ADAL" clId="{F7B47765-44AA-49ED-88BB-269C1E5AB0DC}" dt="2024-09-04T14:34:28.899" v="78" actId="33524"/>
          <ac:spMkLst>
            <pc:docMk/>
            <pc:sldMk cId="3899458881" sldId="268"/>
            <ac:spMk id="8" creationId="{DDC66B5D-D518-E99A-39AB-A282C304C03E}"/>
          </ac:spMkLst>
        </pc:spChg>
      </pc:sldChg>
      <pc:sldChg chg="modSp mod">
        <pc:chgData name="Joshua Garrett-Smith" userId="82d5c721-12ee-4113-b1b0-c68f27ed7b9f" providerId="ADAL" clId="{F7B47765-44AA-49ED-88BB-269C1E5AB0DC}" dt="2024-09-04T14:36:20.638" v="190" actId="20577"/>
        <pc:sldMkLst>
          <pc:docMk/>
          <pc:sldMk cId="697557475" sldId="270"/>
        </pc:sldMkLst>
        <pc:spChg chg="mod">
          <ac:chgData name="Joshua Garrett-Smith" userId="82d5c721-12ee-4113-b1b0-c68f27ed7b9f" providerId="ADAL" clId="{F7B47765-44AA-49ED-88BB-269C1E5AB0DC}" dt="2024-09-04T14:36:20.638" v="190" actId="20577"/>
          <ac:spMkLst>
            <pc:docMk/>
            <pc:sldMk cId="697557475" sldId="270"/>
            <ac:spMk id="3" creationId="{DCA11AB1-82E9-5D93-B24A-F7C946068515}"/>
          </ac:spMkLst>
        </pc:spChg>
      </pc:sldChg>
      <pc:sldChg chg="modSp mod">
        <pc:chgData name="Joshua Garrett-Smith" userId="82d5c721-12ee-4113-b1b0-c68f27ed7b9f" providerId="ADAL" clId="{F7B47765-44AA-49ED-88BB-269C1E5AB0DC}" dt="2024-09-04T14:21:48.576" v="7" actId="1076"/>
        <pc:sldMkLst>
          <pc:docMk/>
          <pc:sldMk cId="685848406" sldId="275"/>
        </pc:sldMkLst>
        <pc:spChg chg="mod">
          <ac:chgData name="Joshua Garrett-Smith" userId="82d5c721-12ee-4113-b1b0-c68f27ed7b9f" providerId="ADAL" clId="{F7B47765-44AA-49ED-88BB-269C1E5AB0DC}" dt="2024-09-04T14:21:20.822" v="3" actId="20577"/>
          <ac:spMkLst>
            <pc:docMk/>
            <pc:sldMk cId="685848406" sldId="275"/>
            <ac:spMk id="2" creationId="{5F23B231-382B-7E76-6498-6F092F1BAB20}"/>
          </ac:spMkLst>
        </pc:spChg>
        <pc:spChg chg="mod">
          <ac:chgData name="Joshua Garrett-Smith" userId="82d5c721-12ee-4113-b1b0-c68f27ed7b9f" providerId="ADAL" clId="{F7B47765-44AA-49ED-88BB-269C1E5AB0DC}" dt="2024-09-04T14:21:48.576" v="7" actId="1076"/>
          <ac:spMkLst>
            <pc:docMk/>
            <pc:sldMk cId="685848406" sldId="275"/>
            <ac:spMk id="5" creationId="{D7D6D9F8-6F20-8394-627C-F423C04ED42A}"/>
          </ac:spMkLst>
        </pc:spChg>
        <pc:picChg chg="mod">
          <ac:chgData name="Joshua Garrett-Smith" userId="82d5c721-12ee-4113-b1b0-c68f27ed7b9f" providerId="ADAL" clId="{F7B47765-44AA-49ED-88BB-269C1E5AB0DC}" dt="2024-09-04T14:21:41.604" v="6" actId="1076"/>
          <ac:picMkLst>
            <pc:docMk/>
            <pc:sldMk cId="685848406" sldId="275"/>
            <ac:picMk id="4" creationId="{059F7C58-31EE-D03A-C771-A723DE1983D9}"/>
          </ac:picMkLst>
        </pc:picChg>
      </pc:sldChg>
      <pc:sldChg chg="modSp mod">
        <pc:chgData name="Joshua Garrett-Smith" userId="82d5c721-12ee-4113-b1b0-c68f27ed7b9f" providerId="ADAL" clId="{F7B47765-44AA-49ED-88BB-269C1E5AB0DC}" dt="2024-09-04T14:29:59.339" v="73" actId="20577"/>
        <pc:sldMkLst>
          <pc:docMk/>
          <pc:sldMk cId="866760085" sldId="277"/>
        </pc:sldMkLst>
        <pc:spChg chg="mod">
          <ac:chgData name="Joshua Garrett-Smith" userId="82d5c721-12ee-4113-b1b0-c68f27ed7b9f" providerId="ADAL" clId="{F7B47765-44AA-49ED-88BB-269C1E5AB0DC}" dt="2024-09-04T14:29:59.339" v="73" actId="20577"/>
          <ac:spMkLst>
            <pc:docMk/>
            <pc:sldMk cId="866760085" sldId="277"/>
            <ac:spMk id="10" creationId="{CBE80BC9-A155-3121-5FD8-9A51A62E0E99}"/>
          </ac:spMkLst>
        </pc:spChg>
      </pc:sldChg>
      <pc:sldChg chg="modSp mod">
        <pc:chgData name="Joshua Garrett-Smith" userId="82d5c721-12ee-4113-b1b0-c68f27ed7b9f" providerId="ADAL" clId="{F7B47765-44AA-49ED-88BB-269C1E5AB0DC}" dt="2024-09-05T10:08:52.610" v="191" actId="1076"/>
        <pc:sldMkLst>
          <pc:docMk/>
          <pc:sldMk cId="2833774035" sldId="278"/>
        </pc:sldMkLst>
        <pc:spChg chg="mod">
          <ac:chgData name="Joshua Garrett-Smith" userId="82d5c721-12ee-4113-b1b0-c68f27ed7b9f" providerId="ADAL" clId="{F7B47765-44AA-49ED-88BB-269C1E5AB0DC}" dt="2024-09-05T10:08:52.610" v="191" actId="1076"/>
          <ac:spMkLst>
            <pc:docMk/>
            <pc:sldMk cId="2833774035" sldId="278"/>
            <ac:spMk id="6" creationId="{2E2B9F1B-4C2B-7CCC-F0BE-82C091BFDA5B}"/>
          </ac:spMkLst>
        </pc:spChg>
      </pc:sldChg>
      <pc:sldChg chg="modSp mod">
        <pc:chgData name="Joshua Garrett-Smith" userId="82d5c721-12ee-4113-b1b0-c68f27ed7b9f" providerId="ADAL" clId="{F7B47765-44AA-49ED-88BB-269C1E5AB0DC}" dt="2024-09-05T10:09:43.060" v="193" actId="2711"/>
        <pc:sldMkLst>
          <pc:docMk/>
          <pc:sldMk cId="1284343966" sldId="280"/>
        </pc:sldMkLst>
        <pc:spChg chg="mod">
          <ac:chgData name="Joshua Garrett-Smith" userId="82d5c721-12ee-4113-b1b0-c68f27ed7b9f" providerId="ADAL" clId="{F7B47765-44AA-49ED-88BB-269C1E5AB0DC}" dt="2024-09-05T10:09:43.060" v="193" actId="2711"/>
          <ac:spMkLst>
            <pc:docMk/>
            <pc:sldMk cId="1284343966" sldId="280"/>
            <ac:spMk id="3" creationId="{8FC00515-20A2-945E-B41E-36F17F3FDFED}"/>
          </ac:spMkLst>
        </pc:spChg>
      </pc:sldChg>
      <pc:sldChg chg="modSp mod">
        <pc:chgData name="Joshua Garrett-Smith" userId="82d5c721-12ee-4113-b1b0-c68f27ed7b9f" providerId="ADAL" clId="{F7B47765-44AA-49ED-88BB-269C1E5AB0DC}" dt="2024-09-04T14:33:56.147" v="77" actId="1076"/>
        <pc:sldMkLst>
          <pc:docMk/>
          <pc:sldMk cId="3894589069" sldId="282"/>
        </pc:sldMkLst>
        <pc:spChg chg="mod">
          <ac:chgData name="Joshua Garrett-Smith" userId="82d5c721-12ee-4113-b1b0-c68f27ed7b9f" providerId="ADAL" clId="{F7B47765-44AA-49ED-88BB-269C1E5AB0DC}" dt="2024-09-04T14:33:56.147" v="77" actId="1076"/>
          <ac:spMkLst>
            <pc:docMk/>
            <pc:sldMk cId="3894589069" sldId="282"/>
            <ac:spMk id="2" creationId="{AAFAEE0D-55C3-A307-9606-744AE0946516}"/>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slide" Target="../slides/slide14.xml"/><Relationship Id="rId1" Type="http://schemas.openxmlformats.org/officeDocument/2006/relationships/slide" Target="../slides/slide13.xml"/><Relationship Id="rId5" Type="http://schemas.openxmlformats.org/officeDocument/2006/relationships/slide" Target="../slides/slide17.xml"/><Relationship Id="rId4" Type="http://schemas.openxmlformats.org/officeDocument/2006/relationships/slide" Target="../slides/slide16.xml"/></Relationships>
</file>

<file path=ppt/diagrams/_rels/data2.xml.rels><?xml version="1.0" encoding="UTF-8" standalone="yes"?>
<Relationships xmlns="http://schemas.openxmlformats.org/package/2006/relationships"><Relationship Id="rId8" Type="http://schemas.openxmlformats.org/officeDocument/2006/relationships/slide" Target="../slides/slide10.xml"/><Relationship Id="rId3" Type="http://schemas.openxmlformats.org/officeDocument/2006/relationships/slide" Target="../slides/slide6.xml"/><Relationship Id="rId7" Type="http://schemas.openxmlformats.org/officeDocument/2006/relationships/slide" Target="../slides/slide11.xml"/><Relationship Id="rId2" Type="http://schemas.openxmlformats.org/officeDocument/2006/relationships/slide" Target="../slides/slide5.xml"/><Relationship Id="rId1" Type="http://schemas.openxmlformats.org/officeDocument/2006/relationships/slide" Target="../slides/slide4.xml"/><Relationship Id="rId6" Type="http://schemas.openxmlformats.org/officeDocument/2006/relationships/slide" Target="../slides/slide9.xml"/><Relationship Id="rId5" Type="http://schemas.openxmlformats.org/officeDocument/2006/relationships/slide" Target="../slides/slide8.xml"/><Relationship Id="rId4" Type="http://schemas.openxmlformats.org/officeDocument/2006/relationships/slide" Target="../slides/slide7.xml"/></Relationships>
</file>

<file path=ppt/diagrams/_rels/data3.xml.rels><?xml version="1.0" encoding="UTF-8" standalone="yes"?>
<Relationships xmlns="http://schemas.openxmlformats.org/package/2006/relationships"><Relationship Id="rId1" Type="http://schemas.openxmlformats.org/officeDocument/2006/relationships/hyperlink" Target="https://www.greenwichcommunitydirectory.org.uk/kb5/greenwich/directory/localoffer.page?localofferchannel=0" TargetMode="External"/></Relationships>
</file>

<file path=ppt/diagrams/_rels/data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9.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7.svg"/></Relationships>
</file>

<file path=ppt/diagrams/_rels/drawing3.xml.rels><?xml version="1.0" encoding="UTF-8" standalone="yes"?>
<Relationships xmlns="http://schemas.openxmlformats.org/package/2006/relationships"><Relationship Id="rId1" Type="http://schemas.openxmlformats.org/officeDocument/2006/relationships/hyperlink" Target="https://www.greenwichcommunitydirectory.org.uk/kb5/greenwich/directory/localoffer.page?localofferchannel=0" TargetMode="External"/></Relationships>
</file>

<file path=ppt/diagrams/_rels/drawing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9.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2AD401-0778-4E9F-BE3B-C78F53E4349B}" type="doc">
      <dgm:prSet loTypeId="urn:microsoft.com/office/officeart/2005/8/layout/cycle6" loCatId="cycle" qsTypeId="urn:microsoft.com/office/officeart/2005/8/quickstyle/3d2" qsCatId="3D" csTypeId="urn:microsoft.com/office/officeart/2005/8/colors/colorful2" csCatId="colorful" phldr="1"/>
      <dgm:spPr/>
      <dgm:t>
        <a:bodyPr/>
        <a:lstStyle/>
        <a:p>
          <a:endParaRPr lang="en-GB"/>
        </a:p>
      </dgm:t>
    </dgm:pt>
    <dgm:pt modelId="{4DC4FD3C-9D9D-43C5-A9FA-9884497B164E}">
      <dgm:prSet phldrT="[Text]"/>
      <dgm:spPr/>
      <dgm:t>
        <a:bodyPr/>
        <a:lstStyle/>
        <a:p>
          <a:pPr algn="ctr"/>
          <a:r>
            <a:rPr lang="en-GB">
              <a:solidFill>
                <a:schemeClr val="tx1"/>
              </a:solidFill>
              <a:hlinkClick xmlns:r="http://schemas.openxmlformats.org/officeDocument/2006/relationships" r:id="rId1" action="ppaction://hlinksldjump">
                <a:extLst>
                  <a:ext uri="{A12FA001-AC4F-418D-AE19-62706E023703}">
                    <ahyp:hlinkClr xmlns:ahyp="http://schemas.microsoft.com/office/drawing/2018/hyperlinkcolor" val="tx"/>
                  </a:ext>
                </a:extLst>
              </a:hlinkClick>
            </a:rPr>
            <a:t>Wellbeing</a:t>
          </a:r>
          <a:endParaRPr lang="en-US">
            <a:solidFill>
              <a:schemeClr val="tx1"/>
            </a:solidFill>
          </a:endParaRPr>
        </a:p>
      </dgm:t>
    </dgm:pt>
    <dgm:pt modelId="{B4EA039A-2A5B-4696-B2E6-1F3CC9F35D7A}" type="parTrans" cxnId="{B2B272F6-98E8-4A79-AF69-740780A4C2B5}">
      <dgm:prSet/>
      <dgm:spPr/>
      <dgm:t>
        <a:bodyPr/>
        <a:lstStyle/>
        <a:p>
          <a:endParaRPr lang="en-GB"/>
        </a:p>
      </dgm:t>
    </dgm:pt>
    <dgm:pt modelId="{58DF7A03-E005-4F41-A174-7397E0C38105}" type="sibTrans" cxnId="{B2B272F6-98E8-4A79-AF69-740780A4C2B5}">
      <dgm:prSet/>
      <dgm:spPr/>
      <dgm:t>
        <a:bodyPr/>
        <a:lstStyle/>
        <a:p>
          <a:endParaRPr lang="en-GB"/>
        </a:p>
      </dgm:t>
    </dgm:pt>
    <dgm:pt modelId="{C143CCFF-7F37-424A-90F3-594CE4D86AB2}">
      <dgm:prSet phldrT="[Text]"/>
      <dgm:spPr/>
      <dgm:t>
        <a:bodyPr/>
        <a:lstStyle/>
        <a:p>
          <a:r>
            <a:rPr lang="en-GB">
              <a:solidFill>
                <a:schemeClr val="tx1"/>
              </a:solidFill>
              <a:hlinkClick xmlns:r="http://schemas.openxmlformats.org/officeDocument/2006/relationships" r:id="rId2" action="ppaction://hlinksldjump">
                <a:extLst>
                  <a:ext uri="{A12FA001-AC4F-418D-AE19-62706E023703}">
                    <ahyp:hlinkClr xmlns:ahyp="http://schemas.microsoft.com/office/drawing/2018/hyperlinkcolor" val="tx"/>
                  </a:ext>
                </a:extLst>
              </a:hlinkClick>
            </a:rPr>
            <a:t>Additional opportunities</a:t>
          </a:r>
          <a:endParaRPr lang="en-US">
            <a:solidFill>
              <a:schemeClr val="tx1"/>
            </a:solidFill>
          </a:endParaRPr>
        </a:p>
      </dgm:t>
    </dgm:pt>
    <dgm:pt modelId="{C6969DD6-594C-40B8-A6D6-57C01D86FB90}" type="parTrans" cxnId="{4E0F8F07-CF1E-4F3D-9CD3-8071A7496B8F}">
      <dgm:prSet/>
      <dgm:spPr/>
      <dgm:t>
        <a:bodyPr/>
        <a:lstStyle/>
        <a:p>
          <a:endParaRPr lang="en-GB"/>
        </a:p>
      </dgm:t>
    </dgm:pt>
    <dgm:pt modelId="{E08A66D0-B535-4599-8947-F0C321E11FAE}" type="sibTrans" cxnId="{4E0F8F07-CF1E-4F3D-9CD3-8071A7496B8F}">
      <dgm:prSet/>
      <dgm:spPr/>
      <dgm:t>
        <a:bodyPr/>
        <a:lstStyle/>
        <a:p>
          <a:endParaRPr lang="en-GB"/>
        </a:p>
      </dgm:t>
    </dgm:pt>
    <dgm:pt modelId="{33CE1714-11FE-4263-941A-38D6D875F9C8}">
      <dgm:prSet phldrT="[Text]"/>
      <dgm:spPr/>
      <dgm:t>
        <a:bodyPr/>
        <a:lstStyle/>
        <a:p>
          <a:r>
            <a:rPr lang="en-GB">
              <a:solidFill>
                <a:schemeClr val="tx1"/>
              </a:solidFill>
              <a:hlinkClick xmlns:r="http://schemas.openxmlformats.org/officeDocument/2006/relationships" r:id="rId3" action="ppaction://hlinksldjump">
                <a:extLst>
                  <a:ext uri="{A12FA001-AC4F-418D-AE19-62706E023703}">
                    <ahyp:hlinkClr xmlns:ahyp="http://schemas.microsoft.com/office/drawing/2018/hyperlinkcolor" val="tx"/>
                  </a:ext>
                </a:extLst>
              </a:hlinkClick>
            </a:rPr>
            <a:t>Transition</a:t>
          </a:r>
          <a:endParaRPr lang="en-US">
            <a:solidFill>
              <a:schemeClr val="tx1"/>
            </a:solidFill>
          </a:endParaRPr>
        </a:p>
      </dgm:t>
    </dgm:pt>
    <dgm:pt modelId="{7F7997EF-3580-4CC2-9C17-3E5E6B730FF9}" type="parTrans" cxnId="{66B31834-8D98-41DD-B183-5935CF08EDCC}">
      <dgm:prSet/>
      <dgm:spPr/>
      <dgm:t>
        <a:bodyPr/>
        <a:lstStyle/>
        <a:p>
          <a:endParaRPr lang="en-GB"/>
        </a:p>
      </dgm:t>
    </dgm:pt>
    <dgm:pt modelId="{61B3FBF3-2025-4EA5-A288-D751D5380744}" type="sibTrans" cxnId="{66B31834-8D98-41DD-B183-5935CF08EDCC}">
      <dgm:prSet/>
      <dgm:spPr/>
      <dgm:t>
        <a:bodyPr/>
        <a:lstStyle/>
        <a:p>
          <a:endParaRPr lang="en-GB"/>
        </a:p>
      </dgm:t>
    </dgm:pt>
    <dgm:pt modelId="{934CC6F2-9272-4AB1-9FD6-95C0B0BCAFAA}">
      <dgm:prSet phldrT="[Text]"/>
      <dgm:spPr/>
      <dgm:t>
        <a:bodyPr/>
        <a:lstStyle/>
        <a:p>
          <a:r>
            <a:rPr lang="en-GB">
              <a:solidFill>
                <a:schemeClr val="tx1"/>
              </a:solidFill>
              <a:hlinkClick xmlns:r="http://schemas.openxmlformats.org/officeDocument/2006/relationships" r:id="rId4" action="ppaction://hlinksldjump">
                <a:extLst>
                  <a:ext uri="{A12FA001-AC4F-418D-AE19-62706E023703}">
                    <ahyp:hlinkClr xmlns:ahyp="http://schemas.microsoft.com/office/drawing/2018/hyperlinkcolor" val="tx"/>
                  </a:ext>
                </a:extLst>
              </a:hlinkClick>
            </a:rPr>
            <a:t>External agencies</a:t>
          </a:r>
          <a:endParaRPr lang="en-US">
            <a:solidFill>
              <a:schemeClr val="tx1"/>
            </a:solidFill>
          </a:endParaRPr>
        </a:p>
      </dgm:t>
    </dgm:pt>
    <dgm:pt modelId="{A880BF3A-754C-4019-8718-FAF0788EF389}" type="parTrans" cxnId="{EA25205C-FE54-43B6-9635-DBFF64221FF4}">
      <dgm:prSet/>
      <dgm:spPr/>
      <dgm:t>
        <a:bodyPr/>
        <a:lstStyle/>
        <a:p>
          <a:endParaRPr lang="en-GB"/>
        </a:p>
      </dgm:t>
    </dgm:pt>
    <dgm:pt modelId="{CBD3048D-3590-453B-9293-D3F99B303945}" type="sibTrans" cxnId="{EA25205C-FE54-43B6-9635-DBFF64221FF4}">
      <dgm:prSet/>
      <dgm:spPr/>
      <dgm:t>
        <a:bodyPr/>
        <a:lstStyle/>
        <a:p>
          <a:endParaRPr lang="en-GB"/>
        </a:p>
      </dgm:t>
    </dgm:pt>
    <dgm:pt modelId="{D494A3F9-A463-40B6-AF2D-3BB2372254CE}">
      <dgm:prSet phldrT="[Text]"/>
      <dgm:spPr/>
      <dgm:t>
        <a:bodyPr/>
        <a:lstStyle/>
        <a:p>
          <a:r>
            <a:rPr lang="en-GB">
              <a:solidFill>
                <a:schemeClr val="tx1"/>
              </a:solidFill>
              <a:hlinkClick xmlns:r="http://schemas.openxmlformats.org/officeDocument/2006/relationships" r:id="rId5" action="ppaction://hlinksldjump">
                <a:extLst>
                  <a:ext uri="{A12FA001-AC4F-418D-AE19-62706E023703}">
                    <ahyp:hlinkClr xmlns:ahyp="http://schemas.microsoft.com/office/drawing/2018/hyperlinkcolor" val="tx"/>
                  </a:ext>
                </a:extLst>
              </a:hlinkClick>
            </a:rPr>
            <a:t>Complaints and policies</a:t>
          </a:r>
          <a:endParaRPr lang="en-US">
            <a:solidFill>
              <a:schemeClr val="tx1"/>
            </a:solidFill>
          </a:endParaRPr>
        </a:p>
      </dgm:t>
    </dgm:pt>
    <dgm:pt modelId="{43B7A590-60FE-4706-89AB-3327DF269AE0}" type="parTrans" cxnId="{A03BBC43-EB1C-407D-B796-9C8BC07A0791}">
      <dgm:prSet/>
      <dgm:spPr/>
      <dgm:t>
        <a:bodyPr/>
        <a:lstStyle/>
        <a:p>
          <a:endParaRPr lang="en-GB"/>
        </a:p>
      </dgm:t>
    </dgm:pt>
    <dgm:pt modelId="{2AEC363A-390E-4E96-BBEF-582196AC833E}" type="sibTrans" cxnId="{A03BBC43-EB1C-407D-B796-9C8BC07A0791}">
      <dgm:prSet/>
      <dgm:spPr/>
      <dgm:t>
        <a:bodyPr/>
        <a:lstStyle/>
        <a:p>
          <a:endParaRPr lang="en-GB"/>
        </a:p>
      </dgm:t>
    </dgm:pt>
    <dgm:pt modelId="{0077D2B0-D56C-4B59-B922-4C6769A6FDA9}" type="pres">
      <dgm:prSet presAssocID="{E62AD401-0778-4E9F-BE3B-C78F53E4349B}" presName="cycle" presStyleCnt="0">
        <dgm:presLayoutVars>
          <dgm:dir/>
          <dgm:resizeHandles val="exact"/>
        </dgm:presLayoutVars>
      </dgm:prSet>
      <dgm:spPr/>
    </dgm:pt>
    <dgm:pt modelId="{97F6FAF5-7CCE-41DD-8E77-0A50C6B00053}" type="pres">
      <dgm:prSet presAssocID="{4DC4FD3C-9D9D-43C5-A9FA-9884497B164E}" presName="node" presStyleLbl="node1" presStyleIdx="0" presStyleCnt="5" custRadScaleRad="98742" custRadScaleInc="-193">
        <dgm:presLayoutVars>
          <dgm:bulletEnabled val="1"/>
        </dgm:presLayoutVars>
      </dgm:prSet>
      <dgm:spPr/>
    </dgm:pt>
    <dgm:pt modelId="{59F0CC97-F8A6-4D05-BCC2-34A4A325AF59}" type="pres">
      <dgm:prSet presAssocID="{4DC4FD3C-9D9D-43C5-A9FA-9884497B164E}" presName="spNode" presStyleCnt="0"/>
      <dgm:spPr/>
    </dgm:pt>
    <dgm:pt modelId="{CD95986E-E5B3-4658-BF2C-E29AC74EE7FC}" type="pres">
      <dgm:prSet presAssocID="{58DF7A03-E005-4F41-A174-7397E0C38105}" presName="sibTrans" presStyleLbl="sibTrans1D1" presStyleIdx="0" presStyleCnt="5"/>
      <dgm:spPr/>
    </dgm:pt>
    <dgm:pt modelId="{37D389E5-12DE-4089-B6FA-E93A536A3ECA}" type="pres">
      <dgm:prSet presAssocID="{C143CCFF-7F37-424A-90F3-594CE4D86AB2}" presName="node" presStyleLbl="node1" presStyleIdx="1" presStyleCnt="5">
        <dgm:presLayoutVars>
          <dgm:bulletEnabled val="1"/>
        </dgm:presLayoutVars>
      </dgm:prSet>
      <dgm:spPr/>
    </dgm:pt>
    <dgm:pt modelId="{4B13431E-28FE-4893-B7BB-DD0EF0B9CD77}" type="pres">
      <dgm:prSet presAssocID="{C143CCFF-7F37-424A-90F3-594CE4D86AB2}" presName="spNode" presStyleCnt="0"/>
      <dgm:spPr/>
    </dgm:pt>
    <dgm:pt modelId="{715747E5-982B-4127-9DE2-CE4E0DDCC982}" type="pres">
      <dgm:prSet presAssocID="{E08A66D0-B535-4599-8947-F0C321E11FAE}" presName="sibTrans" presStyleLbl="sibTrans1D1" presStyleIdx="1" presStyleCnt="5"/>
      <dgm:spPr/>
    </dgm:pt>
    <dgm:pt modelId="{711B4C34-DD6E-4C51-930A-FD0E4766C306}" type="pres">
      <dgm:prSet presAssocID="{33CE1714-11FE-4263-941A-38D6D875F9C8}" presName="node" presStyleLbl="node1" presStyleIdx="2" presStyleCnt="5">
        <dgm:presLayoutVars>
          <dgm:bulletEnabled val="1"/>
        </dgm:presLayoutVars>
      </dgm:prSet>
      <dgm:spPr/>
    </dgm:pt>
    <dgm:pt modelId="{1DA8E200-70C1-4551-9A3E-8F8E1B42E279}" type="pres">
      <dgm:prSet presAssocID="{33CE1714-11FE-4263-941A-38D6D875F9C8}" presName="spNode" presStyleCnt="0"/>
      <dgm:spPr/>
    </dgm:pt>
    <dgm:pt modelId="{745F3A62-76EC-40C1-A8B6-5063C624531C}" type="pres">
      <dgm:prSet presAssocID="{61B3FBF3-2025-4EA5-A288-D751D5380744}" presName="sibTrans" presStyleLbl="sibTrans1D1" presStyleIdx="2" presStyleCnt="5"/>
      <dgm:spPr/>
    </dgm:pt>
    <dgm:pt modelId="{7435B9C1-AEF0-45AF-866F-6D7EFC29484A}" type="pres">
      <dgm:prSet presAssocID="{934CC6F2-9272-4AB1-9FD6-95C0B0BCAFAA}" presName="node" presStyleLbl="node1" presStyleIdx="3" presStyleCnt="5">
        <dgm:presLayoutVars>
          <dgm:bulletEnabled val="1"/>
        </dgm:presLayoutVars>
      </dgm:prSet>
      <dgm:spPr/>
    </dgm:pt>
    <dgm:pt modelId="{220A34E8-74BE-401E-A824-648783A3D024}" type="pres">
      <dgm:prSet presAssocID="{934CC6F2-9272-4AB1-9FD6-95C0B0BCAFAA}" presName="spNode" presStyleCnt="0"/>
      <dgm:spPr/>
    </dgm:pt>
    <dgm:pt modelId="{86A3CDED-7A30-4DA5-911F-4F375F1E4322}" type="pres">
      <dgm:prSet presAssocID="{CBD3048D-3590-453B-9293-D3F99B303945}" presName="sibTrans" presStyleLbl="sibTrans1D1" presStyleIdx="3" presStyleCnt="5"/>
      <dgm:spPr/>
    </dgm:pt>
    <dgm:pt modelId="{EEE43AF9-F38D-4E9D-AD11-3B24B47F988B}" type="pres">
      <dgm:prSet presAssocID="{D494A3F9-A463-40B6-AF2D-3BB2372254CE}" presName="node" presStyleLbl="node1" presStyleIdx="4" presStyleCnt="5">
        <dgm:presLayoutVars>
          <dgm:bulletEnabled val="1"/>
        </dgm:presLayoutVars>
      </dgm:prSet>
      <dgm:spPr/>
    </dgm:pt>
    <dgm:pt modelId="{266FA3D2-0156-43E2-9C4C-63C01FEFD0CB}" type="pres">
      <dgm:prSet presAssocID="{D494A3F9-A463-40B6-AF2D-3BB2372254CE}" presName="spNode" presStyleCnt="0"/>
      <dgm:spPr/>
    </dgm:pt>
    <dgm:pt modelId="{58B632B2-175D-45BC-969D-680395698982}" type="pres">
      <dgm:prSet presAssocID="{2AEC363A-390E-4E96-BBEF-582196AC833E}" presName="sibTrans" presStyleLbl="sibTrans1D1" presStyleIdx="4" presStyleCnt="5"/>
      <dgm:spPr/>
    </dgm:pt>
  </dgm:ptLst>
  <dgm:cxnLst>
    <dgm:cxn modelId="{4E0F8F07-CF1E-4F3D-9CD3-8071A7496B8F}" srcId="{E62AD401-0778-4E9F-BE3B-C78F53E4349B}" destId="{C143CCFF-7F37-424A-90F3-594CE4D86AB2}" srcOrd="1" destOrd="0" parTransId="{C6969DD6-594C-40B8-A6D6-57C01D86FB90}" sibTransId="{E08A66D0-B535-4599-8947-F0C321E11FAE}"/>
    <dgm:cxn modelId="{77FE0E1F-F518-468B-B9A3-349C8E7B3AAA}" type="presOf" srcId="{934CC6F2-9272-4AB1-9FD6-95C0B0BCAFAA}" destId="{7435B9C1-AEF0-45AF-866F-6D7EFC29484A}" srcOrd="0" destOrd="0" presId="urn:microsoft.com/office/officeart/2005/8/layout/cycle6"/>
    <dgm:cxn modelId="{66B31834-8D98-41DD-B183-5935CF08EDCC}" srcId="{E62AD401-0778-4E9F-BE3B-C78F53E4349B}" destId="{33CE1714-11FE-4263-941A-38D6D875F9C8}" srcOrd="2" destOrd="0" parTransId="{7F7997EF-3580-4CC2-9C17-3E5E6B730FF9}" sibTransId="{61B3FBF3-2025-4EA5-A288-D751D5380744}"/>
    <dgm:cxn modelId="{6BC2903F-DAD6-4886-9226-29E928730996}" type="presOf" srcId="{33CE1714-11FE-4263-941A-38D6D875F9C8}" destId="{711B4C34-DD6E-4C51-930A-FD0E4766C306}" srcOrd="0" destOrd="0" presId="urn:microsoft.com/office/officeart/2005/8/layout/cycle6"/>
    <dgm:cxn modelId="{EA25205C-FE54-43B6-9635-DBFF64221FF4}" srcId="{E62AD401-0778-4E9F-BE3B-C78F53E4349B}" destId="{934CC6F2-9272-4AB1-9FD6-95C0B0BCAFAA}" srcOrd="3" destOrd="0" parTransId="{A880BF3A-754C-4019-8718-FAF0788EF389}" sibTransId="{CBD3048D-3590-453B-9293-D3F99B303945}"/>
    <dgm:cxn modelId="{A209685D-68ED-4A4E-9037-B866FBABB340}" type="presOf" srcId="{C143CCFF-7F37-424A-90F3-594CE4D86AB2}" destId="{37D389E5-12DE-4089-B6FA-E93A536A3ECA}" srcOrd="0" destOrd="0" presId="urn:microsoft.com/office/officeart/2005/8/layout/cycle6"/>
    <dgm:cxn modelId="{8EBC525D-7A74-4412-B3D2-D7AAC1E46130}" type="presOf" srcId="{D494A3F9-A463-40B6-AF2D-3BB2372254CE}" destId="{EEE43AF9-F38D-4E9D-AD11-3B24B47F988B}" srcOrd="0" destOrd="0" presId="urn:microsoft.com/office/officeart/2005/8/layout/cycle6"/>
    <dgm:cxn modelId="{8F5A885D-7D67-4652-A66F-1F28440133B1}" type="presOf" srcId="{4DC4FD3C-9D9D-43C5-A9FA-9884497B164E}" destId="{97F6FAF5-7CCE-41DD-8E77-0A50C6B00053}" srcOrd="0" destOrd="0" presId="urn:microsoft.com/office/officeart/2005/8/layout/cycle6"/>
    <dgm:cxn modelId="{A03BBC43-EB1C-407D-B796-9C8BC07A0791}" srcId="{E62AD401-0778-4E9F-BE3B-C78F53E4349B}" destId="{D494A3F9-A463-40B6-AF2D-3BB2372254CE}" srcOrd="4" destOrd="0" parTransId="{43B7A590-60FE-4706-89AB-3327DF269AE0}" sibTransId="{2AEC363A-390E-4E96-BBEF-582196AC833E}"/>
    <dgm:cxn modelId="{6E4FFC50-D9D6-49C6-A18E-2BEFCA80A0FC}" type="presOf" srcId="{2AEC363A-390E-4E96-BBEF-582196AC833E}" destId="{58B632B2-175D-45BC-969D-680395698982}" srcOrd="0" destOrd="0" presId="urn:microsoft.com/office/officeart/2005/8/layout/cycle6"/>
    <dgm:cxn modelId="{A40ADF77-59FF-4EF9-AEB7-10CFE53D09F4}" type="presOf" srcId="{58DF7A03-E005-4F41-A174-7397E0C38105}" destId="{CD95986E-E5B3-4658-BF2C-E29AC74EE7FC}" srcOrd="0" destOrd="0" presId="urn:microsoft.com/office/officeart/2005/8/layout/cycle6"/>
    <dgm:cxn modelId="{407BED7B-456C-4409-9252-AF4644EEB377}" type="presOf" srcId="{E08A66D0-B535-4599-8947-F0C321E11FAE}" destId="{715747E5-982B-4127-9DE2-CE4E0DDCC982}" srcOrd="0" destOrd="0" presId="urn:microsoft.com/office/officeart/2005/8/layout/cycle6"/>
    <dgm:cxn modelId="{B110B2A6-765A-4192-B7FC-7F1B252B08AC}" type="presOf" srcId="{61B3FBF3-2025-4EA5-A288-D751D5380744}" destId="{745F3A62-76EC-40C1-A8B6-5063C624531C}" srcOrd="0" destOrd="0" presId="urn:microsoft.com/office/officeart/2005/8/layout/cycle6"/>
    <dgm:cxn modelId="{E1A11ECD-CDE3-48FC-9DFE-772118F8BCFD}" type="presOf" srcId="{E62AD401-0778-4E9F-BE3B-C78F53E4349B}" destId="{0077D2B0-D56C-4B59-B922-4C6769A6FDA9}" srcOrd="0" destOrd="0" presId="urn:microsoft.com/office/officeart/2005/8/layout/cycle6"/>
    <dgm:cxn modelId="{428EA5D7-F7A4-426D-B00F-F98EA87FBBEB}" type="presOf" srcId="{CBD3048D-3590-453B-9293-D3F99B303945}" destId="{86A3CDED-7A30-4DA5-911F-4F375F1E4322}" srcOrd="0" destOrd="0" presId="urn:microsoft.com/office/officeart/2005/8/layout/cycle6"/>
    <dgm:cxn modelId="{B2B272F6-98E8-4A79-AF69-740780A4C2B5}" srcId="{E62AD401-0778-4E9F-BE3B-C78F53E4349B}" destId="{4DC4FD3C-9D9D-43C5-A9FA-9884497B164E}" srcOrd="0" destOrd="0" parTransId="{B4EA039A-2A5B-4696-B2E6-1F3CC9F35D7A}" sibTransId="{58DF7A03-E005-4F41-A174-7397E0C38105}"/>
    <dgm:cxn modelId="{55BF7BAB-BDA9-4A8F-912A-2D54B2FCF70D}" type="presParOf" srcId="{0077D2B0-D56C-4B59-B922-4C6769A6FDA9}" destId="{97F6FAF5-7CCE-41DD-8E77-0A50C6B00053}" srcOrd="0" destOrd="0" presId="urn:microsoft.com/office/officeart/2005/8/layout/cycle6"/>
    <dgm:cxn modelId="{EF15E7B2-2A0D-47FE-908A-7C355EC755E4}" type="presParOf" srcId="{0077D2B0-D56C-4B59-B922-4C6769A6FDA9}" destId="{59F0CC97-F8A6-4D05-BCC2-34A4A325AF59}" srcOrd="1" destOrd="0" presId="urn:microsoft.com/office/officeart/2005/8/layout/cycle6"/>
    <dgm:cxn modelId="{B3C73E1F-166B-4BC3-98FE-A1D53F804868}" type="presParOf" srcId="{0077D2B0-D56C-4B59-B922-4C6769A6FDA9}" destId="{CD95986E-E5B3-4658-BF2C-E29AC74EE7FC}" srcOrd="2" destOrd="0" presId="urn:microsoft.com/office/officeart/2005/8/layout/cycle6"/>
    <dgm:cxn modelId="{A6EC791C-8551-422B-9C0A-7E3BAA55A6B4}" type="presParOf" srcId="{0077D2B0-D56C-4B59-B922-4C6769A6FDA9}" destId="{37D389E5-12DE-4089-B6FA-E93A536A3ECA}" srcOrd="3" destOrd="0" presId="urn:microsoft.com/office/officeart/2005/8/layout/cycle6"/>
    <dgm:cxn modelId="{66D866E7-91F6-410F-A1E6-4D46E99BE5D2}" type="presParOf" srcId="{0077D2B0-D56C-4B59-B922-4C6769A6FDA9}" destId="{4B13431E-28FE-4893-B7BB-DD0EF0B9CD77}" srcOrd="4" destOrd="0" presId="urn:microsoft.com/office/officeart/2005/8/layout/cycle6"/>
    <dgm:cxn modelId="{E5521AF6-98CA-458D-A8FA-2C6F87C95608}" type="presParOf" srcId="{0077D2B0-D56C-4B59-B922-4C6769A6FDA9}" destId="{715747E5-982B-4127-9DE2-CE4E0DDCC982}" srcOrd="5" destOrd="0" presId="urn:microsoft.com/office/officeart/2005/8/layout/cycle6"/>
    <dgm:cxn modelId="{6D21BE7B-8E54-45D8-823B-FF3AF1607979}" type="presParOf" srcId="{0077D2B0-D56C-4B59-B922-4C6769A6FDA9}" destId="{711B4C34-DD6E-4C51-930A-FD0E4766C306}" srcOrd="6" destOrd="0" presId="urn:microsoft.com/office/officeart/2005/8/layout/cycle6"/>
    <dgm:cxn modelId="{0675C619-E6C3-4574-8D1A-088D8765BFAB}" type="presParOf" srcId="{0077D2B0-D56C-4B59-B922-4C6769A6FDA9}" destId="{1DA8E200-70C1-4551-9A3E-8F8E1B42E279}" srcOrd="7" destOrd="0" presId="urn:microsoft.com/office/officeart/2005/8/layout/cycle6"/>
    <dgm:cxn modelId="{FB0FD476-12BE-42C3-A8E4-E5884D664C1A}" type="presParOf" srcId="{0077D2B0-D56C-4B59-B922-4C6769A6FDA9}" destId="{745F3A62-76EC-40C1-A8B6-5063C624531C}" srcOrd="8" destOrd="0" presId="urn:microsoft.com/office/officeart/2005/8/layout/cycle6"/>
    <dgm:cxn modelId="{78A639AD-8066-49DB-95B1-218185792CFE}" type="presParOf" srcId="{0077D2B0-D56C-4B59-B922-4C6769A6FDA9}" destId="{7435B9C1-AEF0-45AF-866F-6D7EFC29484A}" srcOrd="9" destOrd="0" presId="urn:microsoft.com/office/officeart/2005/8/layout/cycle6"/>
    <dgm:cxn modelId="{E91F1BCD-2ACC-447B-A421-9BFB7A94DC4C}" type="presParOf" srcId="{0077D2B0-D56C-4B59-B922-4C6769A6FDA9}" destId="{220A34E8-74BE-401E-A824-648783A3D024}" srcOrd="10" destOrd="0" presId="urn:microsoft.com/office/officeart/2005/8/layout/cycle6"/>
    <dgm:cxn modelId="{1F0C8C7B-D605-4566-B6E2-CEA1D986A41B}" type="presParOf" srcId="{0077D2B0-D56C-4B59-B922-4C6769A6FDA9}" destId="{86A3CDED-7A30-4DA5-911F-4F375F1E4322}" srcOrd="11" destOrd="0" presId="urn:microsoft.com/office/officeart/2005/8/layout/cycle6"/>
    <dgm:cxn modelId="{300D44E9-374A-4860-AC52-9B18267E6361}" type="presParOf" srcId="{0077D2B0-D56C-4B59-B922-4C6769A6FDA9}" destId="{EEE43AF9-F38D-4E9D-AD11-3B24B47F988B}" srcOrd="12" destOrd="0" presId="urn:microsoft.com/office/officeart/2005/8/layout/cycle6"/>
    <dgm:cxn modelId="{E3283B7E-CF6A-438B-9D6A-2A3229EE403D}" type="presParOf" srcId="{0077D2B0-D56C-4B59-B922-4C6769A6FDA9}" destId="{266FA3D2-0156-43E2-9C4C-63C01FEFD0CB}" srcOrd="13" destOrd="0" presId="urn:microsoft.com/office/officeart/2005/8/layout/cycle6"/>
    <dgm:cxn modelId="{20153C76-8618-4939-9A9B-C5E9BD9BD59E}" type="presParOf" srcId="{0077D2B0-D56C-4B59-B922-4C6769A6FDA9}" destId="{58B632B2-175D-45BC-969D-680395698982}" srcOrd="14"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2AD401-0778-4E9F-BE3B-C78F53E4349B}" type="doc">
      <dgm:prSet loTypeId="urn:microsoft.com/office/officeart/2005/8/layout/cycle6" loCatId="cycle" qsTypeId="urn:microsoft.com/office/officeart/2005/8/quickstyle/3d2" qsCatId="3D" csTypeId="urn:microsoft.com/office/officeart/2005/8/colors/colorful2" csCatId="colorful" phldr="1"/>
      <dgm:spPr/>
      <dgm:t>
        <a:bodyPr/>
        <a:lstStyle/>
        <a:p>
          <a:endParaRPr lang="en-GB"/>
        </a:p>
      </dgm:t>
    </dgm:pt>
    <dgm:pt modelId="{19E5D868-E324-47A9-B574-68399ABB9DA1}">
      <dgm:prSet phldrT="[Text]"/>
      <dgm:spPr/>
      <dgm:t>
        <a:bodyPr/>
        <a:lstStyle/>
        <a:p>
          <a:r>
            <a:rPr lang="en-GB" dirty="0">
              <a:solidFill>
                <a:schemeClr val="tx1"/>
              </a:solidFill>
              <a:hlinkClick xmlns:r="http://schemas.openxmlformats.org/officeDocument/2006/relationships" r:id="rId1" action="ppaction://hlinksldjump">
                <a:extLst>
                  <a:ext uri="{A12FA001-AC4F-418D-AE19-62706E023703}">
                    <ahyp:hlinkClr xmlns:ahyp="http://schemas.microsoft.com/office/drawing/2018/hyperlinkcolor" val="tx"/>
                  </a:ext>
                </a:extLst>
              </a:hlinkClick>
            </a:rPr>
            <a:t>SEND needs</a:t>
          </a:r>
          <a:endParaRPr lang="en-GB" dirty="0">
            <a:solidFill>
              <a:schemeClr val="tx1"/>
            </a:solidFill>
          </a:endParaRPr>
        </a:p>
      </dgm:t>
    </dgm:pt>
    <dgm:pt modelId="{AAE9DC7C-0798-4492-A3B9-262B68E30B4D}" type="parTrans" cxnId="{1413FD3D-BCCB-432E-B370-A3E366BCA0E5}">
      <dgm:prSet/>
      <dgm:spPr/>
      <dgm:t>
        <a:bodyPr/>
        <a:lstStyle/>
        <a:p>
          <a:endParaRPr lang="en-GB"/>
        </a:p>
      </dgm:t>
    </dgm:pt>
    <dgm:pt modelId="{0EF507B7-29CA-40E8-90A6-E8D79B8AF0F7}" type="sibTrans" cxnId="{1413FD3D-BCCB-432E-B370-A3E366BCA0E5}">
      <dgm:prSet/>
      <dgm:spPr/>
      <dgm:t>
        <a:bodyPr/>
        <a:lstStyle/>
        <a:p>
          <a:endParaRPr lang="en-GB"/>
        </a:p>
      </dgm:t>
    </dgm:pt>
    <dgm:pt modelId="{4DC4FD3C-9D9D-43C5-A9FA-9884497B164E}">
      <dgm:prSet phldrT="[Text]"/>
      <dgm:spPr/>
      <dgm:t>
        <a:bodyPr/>
        <a:lstStyle/>
        <a:p>
          <a:r>
            <a:rPr lang="en-GB" dirty="0">
              <a:solidFill>
                <a:schemeClr val="tx1"/>
              </a:solidFill>
              <a:hlinkClick xmlns:r="http://schemas.openxmlformats.org/officeDocument/2006/relationships" r:id="rId2" action="ppaction://hlinksldjump">
                <a:extLst>
                  <a:ext uri="{A12FA001-AC4F-418D-AE19-62706E023703}">
                    <ahyp:hlinkClr xmlns:ahyp="http://schemas.microsoft.com/office/drawing/2018/hyperlinkcolor" val="tx"/>
                  </a:ext>
                </a:extLst>
              </a:hlinkClick>
            </a:rPr>
            <a:t>Admissions</a:t>
          </a:r>
          <a:endParaRPr lang="en-GB" dirty="0">
            <a:solidFill>
              <a:schemeClr val="tx1"/>
            </a:solidFill>
          </a:endParaRPr>
        </a:p>
      </dgm:t>
    </dgm:pt>
    <dgm:pt modelId="{B4EA039A-2A5B-4696-B2E6-1F3CC9F35D7A}" type="parTrans" cxnId="{B2B272F6-98E8-4A79-AF69-740780A4C2B5}">
      <dgm:prSet/>
      <dgm:spPr/>
      <dgm:t>
        <a:bodyPr/>
        <a:lstStyle/>
        <a:p>
          <a:endParaRPr lang="en-GB"/>
        </a:p>
      </dgm:t>
    </dgm:pt>
    <dgm:pt modelId="{58DF7A03-E005-4F41-A174-7397E0C38105}" type="sibTrans" cxnId="{B2B272F6-98E8-4A79-AF69-740780A4C2B5}">
      <dgm:prSet/>
      <dgm:spPr/>
      <dgm:t>
        <a:bodyPr/>
        <a:lstStyle/>
        <a:p>
          <a:endParaRPr lang="en-GB"/>
        </a:p>
      </dgm:t>
    </dgm:pt>
    <dgm:pt modelId="{C143CCFF-7F37-424A-90F3-594CE4D86AB2}">
      <dgm:prSet phldrT="[Text]"/>
      <dgm:spPr/>
      <dgm:t>
        <a:bodyPr/>
        <a:lstStyle/>
        <a:p>
          <a:r>
            <a:rPr lang="en-GB" dirty="0">
              <a:solidFill>
                <a:schemeClr val="tx1"/>
              </a:solidFill>
              <a:hlinkClick xmlns:r="http://schemas.openxmlformats.org/officeDocument/2006/relationships" r:id="rId3" action="ppaction://hlinksldjump">
                <a:extLst>
                  <a:ext uri="{A12FA001-AC4F-418D-AE19-62706E023703}">
                    <ahyp:hlinkClr xmlns:ahyp="http://schemas.microsoft.com/office/drawing/2018/hyperlinkcolor" val="tx"/>
                  </a:ext>
                </a:extLst>
              </a:hlinkClick>
            </a:rPr>
            <a:t>Children with SEND</a:t>
          </a:r>
          <a:endParaRPr lang="en-GB" dirty="0">
            <a:solidFill>
              <a:schemeClr val="tx1"/>
            </a:solidFill>
          </a:endParaRPr>
        </a:p>
      </dgm:t>
    </dgm:pt>
    <dgm:pt modelId="{C6969DD6-594C-40B8-A6D6-57C01D86FB90}" type="parTrans" cxnId="{4E0F8F07-CF1E-4F3D-9CD3-8071A7496B8F}">
      <dgm:prSet/>
      <dgm:spPr/>
      <dgm:t>
        <a:bodyPr/>
        <a:lstStyle/>
        <a:p>
          <a:endParaRPr lang="en-GB"/>
        </a:p>
      </dgm:t>
    </dgm:pt>
    <dgm:pt modelId="{E08A66D0-B535-4599-8947-F0C321E11FAE}" type="sibTrans" cxnId="{4E0F8F07-CF1E-4F3D-9CD3-8071A7496B8F}">
      <dgm:prSet/>
      <dgm:spPr/>
      <dgm:t>
        <a:bodyPr/>
        <a:lstStyle/>
        <a:p>
          <a:endParaRPr lang="en-GB"/>
        </a:p>
      </dgm:t>
    </dgm:pt>
    <dgm:pt modelId="{33CE1714-11FE-4263-941A-38D6D875F9C8}">
      <dgm:prSet phldrT="[Text]"/>
      <dgm:spPr/>
      <dgm:t>
        <a:bodyPr/>
        <a:lstStyle/>
        <a:p>
          <a:r>
            <a:rPr lang="en-GB" dirty="0">
              <a:solidFill>
                <a:schemeClr val="tx1"/>
              </a:solidFill>
              <a:hlinkClick xmlns:r="http://schemas.openxmlformats.org/officeDocument/2006/relationships" r:id="rId4" action="ppaction://hlinksldjump">
                <a:extLst>
                  <a:ext uri="{A12FA001-AC4F-418D-AE19-62706E023703}">
                    <ahyp:hlinkClr xmlns:ahyp="http://schemas.microsoft.com/office/drawing/2018/hyperlinkcolor" val="tx"/>
                  </a:ext>
                </a:extLst>
              </a:hlinkClick>
            </a:rPr>
            <a:t>Working together</a:t>
          </a:r>
          <a:endParaRPr lang="en-GB" dirty="0">
            <a:solidFill>
              <a:schemeClr val="tx1"/>
            </a:solidFill>
          </a:endParaRPr>
        </a:p>
      </dgm:t>
    </dgm:pt>
    <dgm:pt modelId="{7F7997EF-3580-4CC2-9C17-3E5E6B730FF9}" type="parTrans" cxnId="{66B31834-8D98-41DD-B183-5935CF08EDCC}">
      <dgm:prSet/>
      <dgm:spPr/>
      <dgm:t>
        <a:bodyPr/>
        <a:lstStyle/>
        <a:p>
          <a:endParaRPr lang="en-GB"/>
        </a:p>
      </dgm:t>
    </dgm:pt>
    <dgm:pt modelId="{61B3FBF3-2025-4EA5-A288-D751D5380744}" type="sibTrans" cxnId="{66B31834-8D98-41DD-B183-5935CF08EDCC}">
      <dgm:prSet/>
      <dgm:spPr/>
      <dgm:t>
        <a:bodyPr/>
        <a:lstStyle/>
        <a:p>
          <a:endParaRPr lang="en-GB"/>
        </a:p>
      </dgm:t>
    </dgm:pt>
    <dgm:pt modelId="{934CC6F2-9272-4AB1-9FD6-95C0B0BCAFAA}">
      <dgm:prSet phldrT="[Text]"/>
      <dgm:spPr/>
      <dgm:t>
        <a:bodyPr/>
        <a:lstStyle/>
        <a:p>
          <a:r>
            <a:rPr lang="en-GB" dirty="0">
              <a:solidFill>
                <a:schemeClr val="tx1"/>
              </a:solidFill>
              <a:hlinkClick xmlns:r="http://schemas.openxmlformats.org/officeDocument/2006/relationships" r:id="rId5" action="ppaction://hlinksldjump">
                <a:extLst>
                  <a:ext uri="{A12FA001-AC4F-418D-AE19-62706E023703}">
                    <ahyp:hlinkClr xmlns:ahyp="http://schemas.microsoft.com/office/drawing/2018/hyperlinkcolor" val="tx"/>
                  </a:ext>
                </a:extLst>
              </a:hlinkClick>
            </a:rPr>
            <a:t>Assessment and reviews</a:t>
          </a:r>
          <a:endParaRPr lang="en-GB" dirty="0">
            <a:solidFill>
              <a:schemeClr val="tx1"/>
            </a:solidFill>
          </a:endParaRPr>
        </a:p>
      </dgm:t>
    </dgm:pt>
    <dgm:pt modelId="{A880BF3A-754C-4019-8718-FAF0788EF389}" type="parTrans" cxnId="{EA25205C-FE54-43B6-9635-DBFF64221FF4}">
      <dgm:prSet/>
      <dgm:spPr/>
      <dgm:t>
        <a:bodyPr/>
        <a:lstStyle/>
        <a:p>
          <a:endParaRPr lang="en-GB"/>
        </a:p>
      </dgm:t>
    </dgm:pt>
    <dgm:pt modelId="{CBD3048D-3590-453B-9293-D3F99B303945}" type="sibTrans" cxnId="{EA25205C-FE54-43B6-9635-DBFF64221FF4}">
      <dgm:prSet/>
      <dgm:spPr/>
      <dgm:t>
        <a:bodyPr/>
        <a:lstStyle/>
        <a:p>
          <a:endParaRPr lang="en-GB"/>
        </a:p>
      </dgm:t>
    </dgm:pt>
    <dgm:pt modelId="{D494A3F9-A463-40B6-AF2D-3BB2372254CE}">
      <dgm:prSet phldrT="[Text]"/>
      <dgm:spPr/>
      <dgm:t>
        <a:bodyPr/>
        <a:lstStyle/>
        <a:p>
          <a:r>
            <a:rPr lang="en-GB" dirty="0">
              <a:solidFill>
                <a:schemeClr val="tx1"/>
              </a:solidFill>
              <a:hlinkClick xmlns:r="http://schemas.openxmlformats.org/officeDocument/2006/relationships" r:id="rId6" action="ppaction://hlinksldjump">
                <a:extLst>
                  <a:ext uri="{A12FA001-AC4F-418D-AE19-62706E023703}">
                    <ahyp:hlinkClr xmlns:ahyp="http://schemas.microsoft.com/office/drawing/2018/hyperlinkcolor" val="tx"/>
                  </a:ext>
                </a:extLst>
              </a:hlinkClick>
            </a:rPr>
            <a:t>Approach to teaching and learning</a:t>
          </a:r>
          <a:endParaRPr lang="en-GB" dirty="0">
            <a:solidFill>
              <a:schemeClr val="tx1"/>
            </a:solidFill>
          </a:endParaRPr>
        </a:p>
      </dgm:t>
    </dgm:pt>
    <dgm:pt modelId="{43B7A590-60FE-4706-89AB-3327DF269AE0}" type="parTrans" cxnId="{A03BBC43-EB1C-407D-B796-9C8BC07A0791}">
      <dgm:prSet/>
      <dgm:spPr/>
      <dgm:t>
        <a:bodyPr/>
        <a:lstStyle/>
        <a:p>
          <a:endParaRPr lang="en-GB"/>
        </a:p>
      </dgm:t>
    </dgm:pt>
    <dgm:pt modelId="{2AEC363A-390E-4E96-BBEF-582196AC833E}" type="sibTrans" cxnId="{A03BBC43-EB1C-407D-B796-9C8BC07A0791}">
      <dgm:prSet/>
      <dgm:spPr/>
      <dgm:t>
        <a:bodyPr/>
        <a:lstStyle/>
        <a:p>
          <a:endParaRPr lang="en-GB"/>
        </a:p>
      </dgm:t>
    </dgm:pt>
    <dgm:pt modelId="{F7900E57-AAA3-46D0-BE8F-8D8B9E760BBD}">
      <dgm:prSet phldrT="[Text]"/>
      <dgm:spPr/>
      <dgm:t>
        <a:bodyPr/>
        <a:lstStyle/>
        <a:p>
          <a:r>
            <a:rPr lang="en-GB" dirty="0">
              <a:solidFill>
                <a:schemeClr val="tx1"/>
              </a:solidFill>
              <a:hlinkClick xmlns:r="http://schemas.openxmlformats.org/officeDocument/2006/relationships" r:id="rId7" action="ppaction://hlinksldjump">
                <a:extLst>
                  <a:ext uri="{A12FA001-AC4F-418D-AE19-62706E023703}">
                    <ahyp:hlinkClr xmlns:ahyp="http://schemas.microsoft.com/office/drawing/2018/hyperlinkcolor" val="tx"/>
                  </a:ext>
                </a:extLst>
              </a:hlinkClick>
            </a:rPr>
            <a:t>Adaptions</a:t>
          </a:r>
          <a:endParaRPr lang="en-GB" dirty="0">
            <a:solidFill>
              <a:schemeClr val="tx1"/>
            </a:solidFill>
          </a:endParaRPr>
        </a:p>
      </dgm:t>
    </dgm:pt>
    <dgm:pt modelId="{440A0AD1-0018-4088-A434-584E07912C88}" type="parTrans" cxnId="{B057C8B5-B73A-43F7-A14F-0CEFDFA76A5C}">
      <dgm:prSet/>
      <dgm:spPr/>
      <dgm:t>
        <a:bodyPr/>
        <a:lstStyle/>
        <a:p>
          <a:endParaRPr lang="en-GB"/>
        </a:p>
      </dgm:t>
    </dgm:pt>
    <dgm:pt modelId="{AC8FA3B3-A963-4DEA-94CF-67C66C0D6DA8}" type="sibTrans" cxnId="{B057C8B5-B73A-43F7-A14F-0CEFDFA76A5C}">
      <dgm:prSet/>
      <dgm:spPr/>
      <dgm:t>
        <a:bodyPr/>
        <a:lstStyle/>
        <a:p>
          <a:endParaRPr lang="en-GB"/>
        </a:p>
      </dgm:t>
    </dgm:pt>
    <dgm:pt modelId="{FB06026E-60C9-4C84-9F3E-84935E7A4F3C}">
      <dgm:prSet phldrT="[Text]"/>
      <dgm:spPr/>
      <dgm:t>
        <a:bodyPr/>
        <a:lstStyle/>
        <a:p>
          <a:r>
            <a:rPr lang="en-GB" dirty="0">
              <a:solidFill>
                <a:schemeClr val="tx1"/>
              </a:solidFill>
              <a:hlinkClick xmlns:r="http://schemas.openxmlformats.org/officeDocument/2006/relationships" r:id="rId8" action="ppaction://hlinksldjump">
                <a:extLst>
                  <a:ext uri="{A12FA001-AC4F-418D-AE19-62706E023703}">
                    <ahyp:hlinkClr xmlns:ahyp="http://schemas.microsoft.com/office/drawing/2018/hyperlinkcolor" val="tx"/>
                  </a:ext>
                </a:extLst>
              </a:hlinkClick>
            </a:rPr>
            <a:t>Quality of Provision</a:t>
          </a:r>
          <a:endParaRPr lang="en-GB" dirty="0">
            <a:solidFill>
              <a:schemeClr val="tx1"/>
            </a:solidFill>
          </a:endParaRPr>
        </a:p>
      </dgm:t>
    </dgm:pt>
    <dgm:pt modelId="{10CE67CE-537C-4612-B6AB-AF80C0EA95A4}" type="parTrans" cxnId="{16684245-BA9F-4630-B9F9-B343FDBA46B7}">
      <dgm:prSet/>
      <dgm:spPr/>
      <dgm:t>
        <a:bodyPr/>
        <a:lstStyle/>
        <a:p>
          <a:endParaRPr lang="en-GB"/>
        </a:p>
      </dgm:t>
    </dgm:pt>
    <dgm:pt modelId="{A70F8B56-E696-4A39-BD1B-A05B610AE85A}" type="sibTrans" cxnId="{16684245-BA9F-4630-B9F9-B343FDBA46B7}">
      <dgm:prSet/>
      <dgm:spPr/>
      <dgm:t>
        <a:bodyPr/>
        <a:lstStyle/>
        <a:p>
          <a:endParaRPr lang="en-GB"/>
        </a:p>
      </dgm:t>
    </dgm:pt>
    <dgm:pt modelId="{0077D2B0-D56C-4B59-B922-4C6769A6FDA9}" type="pres">
      <dgm:prSet presAssocID="{E62AD401-0778-4E9F-BE3B-C78F53E4349B}" presName="cycle" presStyleCnt="0">
        <dgm:presLayoutVars>
          <dgm:dir/>
          <dgm:resizeHandles val="exact"/>
        </dgm:presLayoutVars>
      </dgm:prSet>
      <dgm:spPr/>
    </dgm:pt>
    <dgm:pt modelId="{2791BE03-E45D-4073-ACDC-02C5C13D2A3E}" type="pres">
      <dgm:prSet presAssocID="{19E5D868-E324-47A9-B574-68399ABB9DA1}" presName="node" presStyleLbl="node1" presStyleIdx="0" presStyleCnt="8" custRadScaleRad="101578" custRadScaleInc="-6698">
        <dgm:presLayoutVars>
          <dgm:bulletEnabled val="1"/>
        </dgm:presLayoutVars>
      </dgm:prSet>
      <dgm:spPr/>
    </dgm:pt>
    <dgm:pt modelId="{77C2D8ED-6CD7-4892-AF3A-0CD0D1934A4A}" type="pres">
      <dgm:prSet presAssocID="{19E5D868-E324-47A9-B574-68399ABB9DA1}" presName="spNode" presStyleCnt="0"/>
      <dgm:spPr/>
    </dgm:pt>
    <dgm:pt modelId="{186BBBD4-5E1C-4C7E-B725-E24345B27219}" type="pres">
      <dgm:prSet presAssocID="{0EF507B7-29CA-40E8-90A6-E8D79B8AF0F7}" presName="sibTrans" presStyleLbl="sibTrans1D1" presStyleIdx="0" presStyleCnt="8"/>
      <dgm:spPr/>
    </dgm:pt>
    <dgm:pt modelId="{97F6FAF5-7CCE-41DD-8E77-0A50C6B00053}" type="pres">
      <dgm:prSet presAssocID="{4DC4FD3C-9D9D-43C5-A9FA-9884497B164E}" presName="node" presStyleLbl="node1" presStyleIdx="1" presStyleCnt="8" custRadScaleRad="99690" custRadScaleInc="-3619">
        <dgm:presLayoutVars>
          <dgm:bulletEnabled val="1"/>
        </dgm:presLayoutVars>
      </dgm:prSet>
      <dgm:spPr/>
    </dgm:pt>
    <dgm:pt modelId="{59F0CC97-F8A6-4D05-BCC2-34A4A325AF59}" type="pres">
      <dgm:prSet presAssocID="{4DC4FD3C-9D9D-43C5-A9FA-9884497B164E}" presName="spNode" presStyleCnt="0"/>
      <dgm:spPr/>
    </dgm:pt>
    <dgm:pt modelId="{CD95986E-E5B3-4658-BF2C-E29AC74EE7FC}" type="pres">
      <dgm:prSet presAssocID="{58DF7A03-E005-4F41-A174-7397E0C38105}" presName="sibTrans" presStyleLbl="sibTrans1D1" presStyleIdx="1" presStyleCnt="8"/>
      <dgm:spPr/>
    </dgm:pt>
    <dgm:pt modelId="{37D389E5-12DE-4089-B6FA-E93A536A3ECA}" type="pres">
      <dgm:prSet presAssocID="{C143CCFF-7F37-424A-90F3-594CE4D86AB2}" presName="node" presStyleLbl="node1" presStyleIdx="2" presStyleCnt="8">
        <dgm:presLayoutVars>
          <dgm:bulletEnabled val="1"/>
        </dgm:presLayoutVars>
      </dgm:prSet>
      <dgm:spPr/>
    </dgm:pt>
    <dgm:pt modelId="{4B13431E-28FE-4893-B7BB-DD0EF0B9CD77}" type="pres">
      <dgm:prSet presAssocID="{C143CCFF-7F37-424A-90F3-594CE4D86AB2}" presName="spNode" presStyleCnt="0"/>
      <dgm:spPr/>
    </dgm:pt>
    <dgm:pt modelId="{715747E5-982B-4127-9DE2-CE4E0DDCC982}" type="pres">
      <dgm:prSet presAssocID="{E08A66D0-B535-4599-8947-F0C321E11FAE}" presName="sibTrans" presStyleLbl="sibTrans1D1" presStyleIdx="2" presStyleCnt="8"/>
      <dgm:spPr/>
    </dgm:pt>
    <dgm:pt modelId="{711B4C34-DD6E-4C51-930A-FD0E4766C306}" type="pres">
      <dgm:prSet presAssocID="{33CE1714-11FE-4263-941A-38D6D875F9C8}" presName="node" presStyleLbl="node1" presStyleIdx="3" presStyleCnt="8">
        <dgm:presLayoutVars>
          <dgm:bulletEnabled val="1"/>
        </dgm:presLayoutVars>
      </dgm:prSet>
      <dgm:spPr/>
    </dgm:pt>
    <dgm:pt modelId="{1DA8E200-70C1-4551-9A3E-8F8E1B42E279}" type="pres">
      <dgm:prSet presAssocID="{33CE1714-11FE-4263-941A-38D6D875F9C8}" presName="spNode" presStyleCnt="0"/>
      <dgm:spPr/>
    </dgm:pt>
    <dgm:pt modelId="{745F3A62-76EC-40C1-A8B6-5063C624531C}" type="pres">
      <dgm:prSet presAssocID="{61B3FBF3-2025-4EA5-A288-D751D5380744}" presName="sibTrans" presStyleLbl="sibTrans1D1" presStyleIdx="3" presStyleCnt="8"/>
      <dgm:spPr/>
    </dgm:pt>
    <dgm:pt modelId="{7435B9C1-AEF0-45AF-866F-6D7EFC29484A}" type="pres">
      <dgm:prSet presAssocID="{934CC6F2-9272-4AB1-9FD6-95C0B0BCAFAA}" presName="node" presStyleLbl="node1" presStyleIdx="4" presStyleCnt="8">
        <dgm:presLayoutVars>
          <dgm:bulletEnabled val="1"/>
        </dgm:presLayoutVars>
      </dgm:prSet>
      <dgm:spPr/>
    </dgm:pt>
    <dgm:pt modelId="{220A34E8-74BE-401E-A824-648783A3D024}" type="pres">
      <dgm:prSet presAssocID="{934CC6F2-9272-4AB1-9FD6-95C0B0BCAFAA}" presName="spNode" presStyleCnt="0"/>
      <dgm:spPr/>
    </dgm:pt>
    <dgm:pt modelId="{86A3CDED-7A30-4DA5-911F-4F375F1E4322}" type="pres">
      <dgm:prSet presAssocID="{CBD3048D-3590-453B-9293-D3F99B303945}" presName="sibTrans" presStyleLbl="sibTrans1D1" presStyleIdx="4" presStyleCnt="8"/>
      <dgm:spPr/>
    </dgm:pt>
    <dgm:pt modelId="{EEE43AF9-F38D-4E9D-AD11-3B24B47F988B}" type="pres">
      <dgm:prSet presAssocID="{D494A3F9-A463-40B6-AF2D-3BB2372254CE}" presName="node" presStyleLbl="node1" presStyleIdx="5" presStyleCnt="8">
        <dgm:presLayoutVars>
          <dgm:bulletEnabled val="1"/>
        </dgm:presLayoutVars>
      </dgm:prSet>
      <dgm:spPr/>
    </dgm:pt>
    <dgm:pt modelId="{266FA3D2-0156-43E2-9C4C-63C01FEFD0CB}" type="pres">
      <dgm:prSet presAssocID="{D494A3F9-A463-40B6-AF2D-3BB2372254CE}" presName="spNode" presStyleCnt="0"/>
      <dgm:spPr/>
    </dgm:pt>
    <dgm:pt modelId="{58B632B2-175D-45BC-969D-680395698982}" type="pres">
      <dgm:prSet presAssocID="{2AEC363A-390E-4E96-BBEF-582196AC833E}" presName="sibTrans" presStyleLbl="sibTrans1D1" presStyleIdx="5" presStyleCnt="8"/>
      <dgm:spPr/>
    </dgm:pt>
    <dgm:pt modelId="{E261694B-BCF8-41EB-B9A1-60C66263A23F}" type="pres">
      <dgm:prSet presAssocID="{FB06026E-60C9-4C84-9F3E-84935E7A4F3C}" presName="node" presStyleLbl="node1" presStyleIdx="6" presStyleCnt="8">
        <dgm:presLayoutVars>
          <dgm:bulletEnabled val="1"/>
        </dgm:presLayoutVars>
      </dgm:prSet>
      <dgm:spPr/>
    </dgm:pt>
    <dgm:pt modelId="{BEB4E122-BE3B-48D9-BE22-9BD7EAD169D7}" type="pres">
      <dgm:prSet presAssocID="{FB06026E-60C9-4C84-9F3E-84935E7A4F3C}" presName="spNode" presStyleCnt="0"/>
      <dgm:spPr/>
    </dgm:pt>
    <dgm:pt modelId="{66D466CF-3F1B-4C2F-B467-0BAC5E175ED7}" type="pres">
      <dgm:prSet presAssocID="{A70F8B56-E696-4A39-BD1B-A05B610AE85A}" presName="sibTrans" presStyleLbl="sibTrans1D1" presStyleIdx="6" presStyleCnt="8"/>
      <dgm:spPr/>
    </dgm:pt>
    <dgm:pt modelId="{2DC7F9FC-762D-46E0-9D8B-2A1C77F6E1BB}" type="pres">
      <dgm:prSet presAssocID="{F7900E57-AAA3-46D0-BE8F-8D8B9E760BBD}" presName="node" presStyleLbl="node1" presStyleIdx="7" presStyleCnt="8">
        <dgm:presLayoutVars>
          <dgm:bulletEnabled val="1"/>
        </dgm:presLayoutVars>
      </dgm:prSet>
      <dgm:spPr/>
    </dgm:pt>
    <dgm:pt modelId="{081AD9DD-DF07-416E-898E-9247894F2896}" type="pres">
      <dgm:prSet presAssocID="{F7900E57-AAA3-46D0-BE8F-8D8B9E760BBD}" presName="spNode" presStyleCnt="0"/>
      <dgm:spPr/>
    </dgm:pt>
    <dgm:pt modelId="{875EFB98-7E65-45E8-9450-F4CDF1598324}" type="pres">
      <dgm:prSet presAssocID="{AC8FA3B3-A963-4DEA-94CF-67C66C0D6DA8}" presName="sibTrans" presStyleLbl="sibTrans1D1" presStyleIdx="7" presStyleCnt="8"/>
      <dgm:spPr/>
    </dgm:pt>
  </dgm:ptLst>
  <dgm:cxnLst>
    <dgm:cxn modelId="{4E0F8F07-CF1E-4F3D-9CD3-8071A7496B8F}" srcId="{E62AD401-0778-4E9F-BE3B-C78F53E4349B}" destId="{C143CCFF-7F37-424A-90F3-594CE4D86AB2}" srcOrd="2" destOrd="0" parTransId="{C6969DD6-594C-40B8-A6D6-57C01D86FB90}" sibTransId="{E08A66D0-B535-4599-8947-F0C321E11FAE}"/>
    <dgm:cxn modelId="{2C83F60C-9CDD-402C-A389-73B7C1C211AE}" type="presOf" srcId="{C143CCFF-7F37-424A-90F3-594CE4D86AB2}" destId="{37D389E5-12DE-4089-B6FA-E93A536A3ECA}" srcOrd="0" destOrd="0" presId="urn:microsoft.com/office/officeart/2005/8/layout/cycle6"/>
    <dgm:cxn modelId="{F7B8752F-CACD-472F-AC86-75DDF776EFFC}" type="presOf" srcId="{A70F8B56-E696-4A39-BD1B-A05B610AE85A}" destId="{66D466CF-3F1B-4C2F-B467-0BAC5E175ED7}" srcOrd="0" destOrd="0" presId="urn:microsoft.com/office/officeart/2005/8/layout/cycle6"/>
    <dgm:cxn modelId="{66B31834-8D98-41DD-B183-5935CF08EDCC}" srcId="{E62AD401-0778-4E9F-BE3B-C78F53E4349B}" destId="{33CE1714-11FE-4263-941A-38D6D875F9C8}" srcOrd="3" destOrd="0" parTransId="{7F7997EF-3580-4CC2-9C17-3E5E6B730FF9}" sibTransId="{61B3FBF3-2025-4EA5-A288-D751D5380744}"/>
    <dgm:cxn modelId="{1413FD3D-BCCB-432E-B370-A3E366BCA0E5}" srcId="{E62AD401-0778-4E9F-BE3B-C78F53E4349B}" destId="{19E5D868-E324-47A9-B574-68399ABB9DA1}" srcOrd="0" destOrd="0" parTransId="{AAE9DC7C-0798-4492-A3B9-262B68E30B4D}" sibTransId="{0EF507B7-29CA-40E8-90A6-E8D79B8AF0F7}"/>
    <dgm:cxn modelId="{EA25205C-FE54-43B6-9635-DBFF64221FF4}" srcId="{E62AD401-0778-4E9F-BE3B-C78F53E4349B}" destId="{934CC6F2-9272-4AB1-9FD6-95C0B0BCAFAA}" srcOrd="4" destOrd="0" parTransId="{A880BF3A-754C-4019-8718-FAF0788EF389}" sibTransId="{CBD3048D-3590-453B-9293-D3F99B303945}"/>
    <dgm:cxn modelId="{FC040342-73F6-41F9-8ADF-05383B8F1445}" type="presOf" srcId="{19E5D868-E324-47A9-B574-68399ABB9DA1}" destId="{2791BE03-E45D-4073-ACDC-02C5C13D2A3E}" srcOrd="0" destOrd="0" presId="urn:microsoft.com/office/officeart/2005/8/layout/cycle6"/>
    <dgm:cxn modelId="{0E988C42-C5D2-4E6E-827E-9D3C3FAF957C}" type="presOf" srcId="{58DF7A03-E005-4F41-A174-7397E0C38105}" destId="{CD95986E-E5B3-4658-BF2C-E29AC74EE7FC}" srcOrd="0" destOrd="0" presId="urn:microsoft.com/office/officeart/2005/8/layout/cycle6"/>
    <dgm:cxn modelId="{A03BBC43-EB1C-407D-B796-9C8BC07A0791}" srcId="{E62AD401-0778-4E9F-BE3B-C78F53E4349B}" destId="{D494A3F9-A463-40B6-AF2D-3BB2372254CE}" srcOrd="5" destOrd="0" parTransId="{43B7A590-60FE-4706-89AB-3327DF269AE0}" sibTransId="{2AEC363A-390E-4E96-BBEF-582196AC833E}"/>
    <dgm:cxn modelId="{16684245-BA9F-4630-B9F9-B343FDBA46B7}" srcId="{E62AD401-0778-4E9F-BE3B-C78F53E4349B}" destId="{FB06026E-60C9-4C84-9F3E-84935E7A4F3C}" srcOrd="6" destOrd="0" parTransId="{10CE67CE-537C-4612-B6AB-AF80C0EA95A4}" sibTransId="{A70F8B56-E696-4A39-BD1B-A05B610AE85A}"/>
    <dgm:cxn modelId="{0C22586A-EB77-45A2-8028-BA4E2E25347C}" type="presOf" srcId="{33CE1714-11FE-4263-941A-38D6D875F9C8}" destId="{711B4C34-DD6E-4C51-930A-FD0E4766C306}" srcOrd="0" destOrd="0" presId="urn:microsoft.com/office/officeart/2005/8/layout/cycle6"/>
    <dgm:cxn modelId="{E86CD676-329D-464D-A99C-299A2C2E4D91}" type="presOf" srcId="{D494A3F9-A463-40B6-AF2D-3BB2372254CE}" destId="{EEE43AF9-F38D-4E9D-AD11-3B24B47F988B}" srcOrd="0" destOrd="0" presId="urn:microsoft.com/office/officeart/2005/8/layout/cycle6"/>
    <dgm:cxn modelId="{51B63059-F04A-45CA-B205-51ED57B2C7AE}" type="presOf" srcId="{934CC6F2-9272-4AB1-9FD6-95C0B0BCAFAA}" destId="{7435B9C1-AEF0-45AF-866F-6D7EFC29484A}" srcOrd="0" destOrd="0" presId="urn:microsoft.com/office/officeart/2005/8/layout/cycle6"/>
    <dgm:cxn modelId="{B553E87A-0EED-4540-984F-B5076B7D14CD}" type="presOf" srcId="{AC8FA3B3-A963-4DEA-94CF-67C66C0D6DA8}" destId="{875EFB98-7E65-45E8-9450-F4CDF1598324}" srcOrd="0" destOrd="0" presId="urn:microsoft.com/office/officeart/2005/8/layout/cycle6"/>
    <dgm:cxn modelId="{909F369E-B4A0-4749-9FCE-62B2F11E98EA}" type="presOf" srcId="{E62AD401-0778-4E9F-BE3B-C78F53E4349B}" destId="{0077D2B0-D56C-4B59-B922-4C6769A6FDA9}" srcOrd="0" destOrd="0" presId="urn:microsoft.com/office/officeart/2005/8/layout/cycle6"/>
    <dgm:cxn modelId="{142448AC-EC0F-4AB4-A73E-E601306EBDE7}" type="presOf" srcId="{0EF507B7-29CA-40E8-90A6-E8D79B8AF0F7}" destId="{186BBBD4-5E1C-4C7E-B725-E24345B27219}" srcOrd="0" destOrd="0" presId="urn:microsoft.com/office/officeart/2005/8/layout/cycle6"/>
    <dgm:cxn modelId="{B057C8B5-B73A-43F7-A14F-0CEFDFA76A5C}" srcId="{E62AD401-0778-4E9F-BE3B-C78F53E4349B}" destId="{F7900E57-AAA3-46D0-BE8F-8D8B9E760BBD}" srcOrd="7" destOrd="0" parTransId="{440A0AD1-0018-4088-A434-584E07912C88}" sibTransId="{AC8FA3B3-A963-4DEA-94CF-67C66C0D6DA8}"/>
    <dgm:cxn modelId="{CB5E10BC-5C95-4084-9729-CAFE64C75A0B}" type="presOf" srcId="{2AEC363A-390E-4E96-BBEF-582196AC833E}" destId="{58B632B2-175D-45BC-969D-680395698982}" srcOrd="0" destOrd="0" presId="urn:microsoft.com/office/officeart/2005/8/layout/cycle6"/>
    <dgm:cxn modelId="{E9A3F1BE-B281-4E4D-91FC-9F0445AC46C4}" type="presOf" srcId="{F7900E57-AAA3-46D0-BE8F-8D8B9E760BBD}" destId="{2DC7F9FC-762D-46E0-9D8B-2A1C77F6E1BB}" srcOrd="0" destOrd="0" presId="urn:microsoft.com/office/officeart/2005/8/layout/cycle6"/>
    <dgm:cxn modelId="{80DA40D8-1DB3-45B2-838A-681FE43908F5}" type="presOf" srcId="{E08A66D0-B535-4599-8947-F0C321E11FAE}" destId="{715747E5-982B-4127-9DE2-CE4E0DDCC982}" srcOrd="0" destOrd="0" presId="urn:microsoft.com/office/officeart/2005/8/layout/cycle6"/>
    <dgm:cxn modelId="{8B9B95D8-DA7C-4815-8497-15F58C331D94}" type="presOf" srcId="{4DC4FD3C-9D9D-43C5-A9FA-9884497B164E}" destId="{97F6FAF5-7CCE-41DD-8E77-0A50C6B00053}" srcOrd="0" destOrd="0" presId="urn:microsoft.com/office/officeart/2005/8/layout/cycle6"/>
    <dgm:cxn modelId="{E508AFE9-82F8-4851-B916-BC142D4858CE}" type="presOf" srcId="{CBD3048D-3590-453B-9293-D3F99B303945}" destId="{86A3CDED-7A30-4DA5-911F-4F375F1E4322}" srcOrd="0" destOrd="0" presId="urn:microsoft.com/office/officeart/2005/8/layout/cycle6"/>
    <dgm:cxn modelId="{4F2A95F0-922B-4F08-82E1-56B48B685D7B}" type="presOf" srcId="{FB06026E-60C9-4C84-9F3E-84935E7A4F3C}" destId="{E261694B-BCF8-41EB-B9A1-60C66263A23F}" srcOrd="0" destOrd="0" presId="urn:microsoft.com/office/officeart/2005/8/layout/cycle6"/>
    <dgm:cxn modelId="{B2B272F6-98E8-4A79-AF69-740780A4C2B5}" srcId="{E62AD401-0778-4E9F-BE3B-C78F53E4349B}" destId="{4DC4FD3C-9D9D-43C5-A9FA-9884497B164E}" srcOrd="1" destOrd="0" parTransId="{B4EA039A-2A5B-4696-B2E6-1F3CC9F35D7A}" sibTransId="{58DF7A03-E005-4F41-A174-7397E0C38105}"/>
    <dgm:cxn modelId="{0F5B3CFF-1137-4346-850C-DABB6D904C3A}" type="presOf" srcId="{61B3FBF3-2025-4EA5-A288-D751D5380744}" destId="{745F3A62-76EC-40C1-A8B6-5063C624531C}" srcOrd="0" destOrd="0" presId="urn:microsoft.com/office/officeart/2005/8/layout/cycle6"/>
    <dgm:cxn modelId="{A2881CEC-51F0-47F3-BAA9-ED9F8214749D}" type="presParOf" srcId="{0077D2B0-D56C-4B59-B922-4C6769A6FDA9}" destId="{2791BE03-E45D-4073-ACDC-02C5C13D2A3E}" srcOrd="0" destOrd="0" presId="urn:microsoft.com/office/officeart/2005/8/layout/cycle6"/>
    <dgm:cxn modelId="{D9EB3284-0A60-462B-BADC-C82B4E2B322F}" type="presParOf" srcId="{0077D2B0-D56C-4B59-B922-4C6769A6FDA9}" destId="{77C2D8ED-6CD7-4892-AF3A-0CD0D1934A4A}" srcOrd="1" destOrd="0" presId="urn:microsoft.com/office/officeart/2005/8/layout/cycle6"/>
    <dgm:cxn modelId="{6CBBB6C5-EFDB-4654-8073-7503D041998B}" type="presParOf" srcId="{0077D2B0-D56C-4B59-B922-4C6769A6FDA9}" destId="{186BBBD4-5E1C-4C7E-B725-E24345B27219}" srcOrd="2" destOrd="0" presId="urn:microsoft.com/office/officeart/2005/8/layout/cycle6"/>
    <dgm:cxn modelId="{7507636C-7A62-432B-84E6-FC18FFAB3223}" type="presParOf" srcId="{0077D2B0-D56C-4B59-B922-4C6769A6FDA9}" destId="{97F6FAF5-7CCE-41DD-8E77-0A50C6B00053}" srcOrd="3" destOrd="0" presId="urn:microsoft.com/office/officeart/2005/8/layout/cycle6"/>
    <dgm:cxn modelId="{E62313F5-F266-4251-86A7-A7AF7453434C}" type="presParOf" srcId="{0077D2B0-D56C-4B59-B922-4C6769A6FDA9}" destId="{59F0CC97-F8A6-4D05-BCC2-34A4A325AF59}" srcOrd="4" destOrd="0" presId="urn:microsoft.com/office/officeart/2005/8/layout/cycle6"/>
    <dgm:cxn modelId="{3870F8E6-19C5-4BA2-991A-CEDF1DD2CA2F}" type="presParOf" srcId="{0077D2B0-D56C-4B59-B922-4C6769A6FDA9}" destId="{CD95986E-E5B3-4658-BF2C-E29AC74EE7FC}" srcOrd="5" destOrd="0" presId="urn:microsoft.com/office/officeart/2005/8/layout/cycle6"/>
    <dgm:cxn modelId="{132C42D8-EB0B-4F2B-B73E-2B3C0CECDE13}" type="presParOf" srcId="{0077D2B0-D56C-4B59-B922-4C6769A6FDA9}" destId="{37D389E5-12DE-4089-B6FA-E93A536A3ECA}" srcOrd="6" destOrd="0" presId="urn:microsoft.com/office/officeart/2005/8/layout/cycle6"/>
    <dgm:cxn modelId="{BCBE32F9-CF28-4DA6-94A2-DF768DD94196}" type="presParOf" srcId="{0077D2B0-D56C-4B59-B922-4C6769A6FDA9}" destId="{4B13431E-28FE-4893-B7BB-DD0EF0B9CD77}" srcOrd="7" destOrd="0" presId="urn:microsoft.com/office/officeart/2005/8/layout/cycle6"/>
    <dgm:cxn modelId="{CC66A455-6F53-46F9-95E8-EEECA84D1EAF}" type="presParOf" srcId="{0077D2B0-D56C-4B59-B922-4C6769A6FDA9}" destId="{715747E5-982B-4127-9DE2-CE4E0DDCC982}" srcOrd="8" destOrd="0" presId="urn:microsoft.com/office/officeart/2005/8/layout/cycle6"/>
    <dgm:cxn modelId="{F59C8370-5EEB-4861-BAF6-9117B866D51F}" type="presParOf" srcId="{0077D2B0-D56C-4B59-B922-4C6769A6FDA9}" destId="{711B4C34-DD6E-4C51-930A-FD0E4766C306}" srcOrd="9" destOrd="0" presId="urn:microsoft.com/office/officeart/2005/8/layout/cycle6"/>
    <dgm:cxn modelId="{CCA5C2E4-5134-400A-924A-9615DA46DDB8}" type="presParOf" srcId="{0077D2B0-D56C-4B59-B922-4C6769A6FDA9}" destId="{1DA8E200-70C1-4551-9A3E-8F8E1B42E279}" srcOrd="10" destOrd="0" presId="urn:microsoft.com/office/officeart/2005/8/layout/cycle6"/>
    <dgm:cxn modelId="{9D139445-5CEF-4C41-8392-D4F88EA16264}" type="presParOf" srcId="{0077D2B0-D56C-4B59-B922-4C6769A6FDA9}" destId="{745F3A62-76EC-40C1-A8B6-5063C624531C}" srcOrd="11" destOrd="0" presId="urn:microsoft.com/office/officeart/2005/8/layout/cycle6"/>
    <dgm:cxn modelId="{647BE13E-47DE-4F48-B0CE-1E619490CE58}" type="presParOf" srcId="{0077D2B0-D56C-4B59-B922-4C6769A6FDA9}" destId="{7435B9C1-AEF0-45AF-866F-6D7EFC29484A}" srcOrd="12" destOrd="0" presId="urn:microsoft.com/office/officeart/2005/8/layout/cycle6"/>
    <dgm:cxn modelId="{90046588-532C-4961-AE86-B10802608106}" type="presParOf" srcId="{0077D2B0-D56C-4B59-B922-4C6769A6FDA9}" destId="{220A34E8-74BE-401E-A824-648783A3D024}" srcOrd="13" destOrd="0" presId="urn:microsoft.com/office/officeart/2005/8/layout/cycle6"/>
    <dgm:cxn modelId="{59FD948A-84A1-4AD8-90B9-0BC796AE9131}" type="presParOf" srcId="{0077D2B0-D56C-4B59-B922-4C6769A6FDA9}" destId="{86A3CDED-7A30-4DA5-911F-4F375F1E4322}" srcOrd="14" destOrd="0" presId="urn:microsoft.com/office/officeart/2005/8/layout/cycle6"/>
    <dgm:cxn modelId="{46BE71FE-46A2-4E9C-833F-482B36270BEE}" type="presParOf" srcId="{0077D2B0-D56C-4B59-B922-4C6769A6FDA9}" destId="{EEE43AF9-F38D-4E9D-AD11-3B24B47F988B}" srcOrd="15" destOrd="0" presId="urn:microsoft.com/office/officeart/2005/8/layout/cycle6"/>
    <dgm:cxn modelId="{29CABF17-7527-4C50-8B56-5070E0D00AEE}" type="presParOf" srcId="{0077D2B0-D56C-4B59-B922-4C6769A6FDA9}" destId="{266FA3D2-0156-43E2-9C4C-63C01FEFD0CB}" srcOrd="16" destOrd="0" presId="urn:microsoft.com/office/officeart/2005/8/layout/cycle6"/>
    <dgm:cxn modelId="{CF274B7F-C558-4535-BBC4-558B23EFCBC3}" type="presParOf" srcId="{0077D2B0-D56C-4B59-B922-4C6769A6FDA9}" destId="{58B632B2-175D-45BC-969D-680395698982}" srcOrd="17" destOrd="0" presId="urn:microsoft.com/office/officeart/2005/8/layout/cycle6"/>
    <dgm:cxn modelId="{84562141-6769-4CF5-A91A-9D3080A46763}" type="presParOf" srcId="{0077D2B0-D56C-4B59-B922-4C6769A6FDA9}" destId="{E261694B-BCF8-41EB-B9A1-60C66263A23F}" srcOrd="18" destOrd="0" presId="urn:microsoft.com/office/officeart/2005/8/layout/cycle6"/>
    <dgm:cxn modelId="{AD80DCEC-288A-4B79-85E7-A05D4204D030}" type="presParOf" srcId="{0077D2B0-D56C-4B59-B922-4C6769A6FDA9}" destId="{BEB4E122-BE3B-48D9-BE22-9BD7EAD169D7}" srcOrd="19" destOrd="0" presId="urn:microsoft.com/office/officeart/2005/8/layout/cycle6"/>
    <dgm:cxn modelId="{1A708581-A7F1-432D-B649-B92DCF98D93C}" type="presParOf" srcId="{0077D2B0-D56C-4B59-B922-4C6769A6FDA9}" destId="{66D466CF-3F1B-4C2F-B467-0BAC5E175ED7}" srcOrd="20" destOrd="0" presId="urn:microsoft.com/office/officeart/2005/8/layout/cycle6"/>
    <dgm:cxn modelId="{B6CC86C4-12E1-4970-8580-2F2B8857FF33}" type="presParOf" srcId="{0077D2B0-D56C-4B59-B922-4C6769A6FDA9}" destId="{2DC7F9FC-762D-46E0-9D8B-2A1C77F6E1BB}" srcOrd="21" destOrd="0" presId="urn:microsoft.com/office/officeart/2005/8/layout/cycle6"/>
    <dgm:cxn modelId="{FB0EC827-627C-439D-85A4-9D7484D87558}" type="presParOf" srcId="{0077D2B0-D56C-4B59-B922-4C6769A6FDA9}" destId="{081AD9DD-DF07-416E-898E-9247894F2896}" srcOrd="22" destOrd="0" presId="urn:microsoft.com/office/officeart/2005/8/layout/cycle6"/>
    <dgm:cxn modelId="{76F6BF77-8600-4D88-914F-23A2E7084E54}" type="presParOf" srcId="{0077D2B0-D56C-4B59-B922-4C6769A6FDA9}" destId="{875EFB98-7E65-45E8-9450-F4CDF1598324}" srcOrd="23" destOrd="0" presId="urn:microsoft.com/office/officeart/2005/8/layout/cycle6"/>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03BA17-134C-45C6-A10E-A34638F0290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5291CA00-5B1F-4C2A-B8EC-E4F7A75A8C4B}">
      <dgm:prSet/>
      <dgm:spPr/>
      <dgm:t>
        <a:bodyPr/>
        <a:lstStyle/>
        <a:p>
          <a:r>
            <a:rPr lang="en-US" dirty="0">
              <a:solidFill>
                <a:schemeClr val="tx2">
                  <a:lumMod val="75000"/>
                  <a:lumOff val="25000"/>
                </a:schemeClr>
              </a:solidFill>
            </a:rPr>
            <a:t>​</a:t>
          </a:r>
        </a:p>
      </dgm:t>
    </dgm:pt>
    <dgm:pt modelId="{E0AE3B8E-8042-4EDA-8815-7B341F0E1FDB}" type="parTrans" cxnId="{10B6A8CC-97C6-45D2-813E-16BC4742DCF1}">
      <dgm:prSet/>
      <dgm:spPr/>
      <dgm:t>
        <a:bodyPr/>
        <a:lstStyle/>
        <a:p>
          <a:endParaRPr lang="en-US"/>
        </a:p>
      </dgm:t>
    </dgm:pt>
    <dgm:pt modelId="{06ACA88A-29F2-4293-82D3-89E79F3D5858}" type="sibTrans" cxnId="{10B6A8CC-97C6-45D2-813E-16BC4742DCF1}">
      <dgm:prSet/>
      <dgm:spPr/>
      <dgm:t>
        <a:bodyPr/>
        <a:lstStyle/>
        <a:p>
          <a:endParaRPr lang="en-US"/>
        </a:p>
      </dgm:t>
    </dgm:pt>
    <dgm:pt modelId="{362D994C-3F48-45A6-BCC6-E5E6A380C065}">
      <dgm:prSet custT="1"/>
      <dgm:spPr/>
      <dgm:t>
        <a:bodyPr/>
        <a:lstStyle/>
        <a:p>
          <a:r>
            <a:rPr lang="en-GB" sz="1400" b="0" i="0" dirty="0"/>
            <a:t>All children at Rowan Wood have a wide range of learning difficulties, including Autism (ASD) and complex learning and medical needs (CN). </a:t>
          </a:r>
          <a:r>
            <a:rPr lang="en-US" sz="1400" dirty="0"/>
            <a:t>​</a:t>
          </a:r>
        </a:p>
      </dgm:t>
    </dgm:pt>
    <dgm:pt modelId="{67DCA893-5967-4232-812C-455AD84C2868}" type="parTrans" cxnId="{071EF24F-71B1-4987-BC6E-21A3AEF6D599}">
      <dgm:prSet/>
      <dgm:spPr/>
      <dgm:t>
        <a:bodyPr/>
        <a:lstStyle/>
        <a:p>
          <a:endParaRPr lang="en-US"/>
        </a:p>
      </dgm:t>
    </dgm:pt>
    <dgm:pt modelId="{41D5E617-DE24-444E-9539-76AFEA312F53}" type="sibTrans" cxnId="{071EF24F-71B1-4987-BC6E-21A3AEF6D599}">
      <dgm:prSet/>
      <dgm:spPr/>
      <dgm:t>
        <a:bodyPr/>
        <a:lstStyle/>
        <a:p>
          <a:endParaRPr lang="en-US"/>
        </a:p>
      </dgm:t>
    </dgm:pt>
    <dgm:pt modelId="{0665170F-1560-4560-A97E-013F3E22A064}">
      <dgm:prSet custT="1"/>
      <dgm:spPr/>
      <dgm:t>
        <a:bodyPr/>
        <a:lstStyle/>
        <a:p>
          <a:endParaRPr lang="en-US" sz="1400" dirty="0"/>
        </a:p>
      </dgm:t>
    </dgm:pt>
    <dgm:pt modelId="{CDC0E9A3-044D-4608-B461-D571381A388B}" type="parTrans" cxnId="{FE3BE5EC-11FC-4F93-A777-AAD22A31719B}">
      <dgm:prSet/>
      <dgm:spPr/>
      <dgm:t>
        <a:bodyPr/>
        <a:lstStyle/>
        <a:p>
          <a:endParaRPr lang="en-US"/>
        </a:p>
      </dgm:t>
    </dgm:pt>
    <dgm:pt modelId="{412B2FE4-E59A-41EC-B4BA-BF05AE7F95D0}" type="sibTrans" cxnId="{FE3BE5EC-11FC-4F93-A777-AAD22A31719B}">
      <dgm:prSet/>
      <dgm:spPr/>
      <dgm:t>
        <a:bodyPr/>
        <a:lstStyle/>
        <a:p>
          <a:endParaRPr lang="en-US"/>
        </a:p>
      </dgm:t>
    </dgm:pt>
    <dgm:pt modelId="{C852D938-42DB-4CFE-9797-66F068FEA1A4}">
      <dgm:prSet/>
      <dgm:spPr/>
      <dgm:t>
        <a:bodyPr/>
        <a:lstStyle/>
        <a:p>
          <a:r>
            <a:rPr lang="en-US" b="1" dirty="0">
              <a:solidFill>
                <a:schemeClr val="tx2">
                  <a:lumMod val="75000"/>
                  <a:lumOff val="25000"/>
                </a:schemeClr>
              </a:solidFill>
            </a:rPr>
            <a:t>Education, Health and Care Plans</a:t>
          </a:r>
          <a:endParaRPr lang="en-US" dirty="0">
            <a:solidFill>
              <a:schemeClr val="tx2">
                <a:lumMod val="75000"/>
                <a:lumOff val="25000"/>
              </a:schemeClr>
            </a:solidFill>
          </a:endParaRPr>
        </a:p>
      </dgm:t>
    </dgm:pt>
    <dgm:pt modelId="{C187F03B-EA07-4EB0-91D2-A7BC3A8CE021}" type="parTrans" cxnId="{AE6739E0-B310-427D-BCF3-3EABC7605CD0}">
      <dgm:prSet/>
      <dgm:spPr/>
      <dgm:t>
        <a:bodyPr/>
        <a:lstStyle/>
        <a:p>
          <a:endParaRPr lang="en-US"/>
        </a:p>
      </dgm:t>
    </dgm:pt>
    <dgm:pt modelId="{993C9FE3-16D5-45F8-B40D-D382EBE1B79C}" type="sibTrans" cxnId="{AE6739E0-B310-427D-BCF3-3EABC7605CD0}">
      <dgm:prSet/>
      <dgm:spPr/>
      <dgm:t>
        <a:bodyPr/>
        <a:lstStyle/>
        <a:p>
          <a:endParaRPr lang="en-US"/>
        </a:p>
      </dgm:t>
    </dgm:pt>
    <dgm:pt modelId="{188A8E16-F86F-42B2-8902-6D15E2CD7CE6}">
      <dgm:prSet custT="1"/>
      <dgm:spPr/>
      <dgm:t>
        <a:bodyPr/>
        <a:lstStyle/>
        <a:p>
          <a:pPr rtl="0"/>
          <a:r>
            <a:rPr lang="en-US" sz="1400" dirty="0">
              <a:latin typeface="+mn-lt"/>
            </a:rPr>
            <a:t>A pupil has an EHCP when a formal assessment has been made. A legal document is then in place that sets out the child's needs and the extra provision they should receive. More details can be found on the Greenwich Local Offer: </a:t>
          </a:r>
          <a:r>
            <a:rPr lang="en-GB" sz="1400" u="sng" dirty="0">
              <a:latin typeface="+mn-lt"/>
              <a:hlinkClick xmlns:r="http://schemas.openxmlformats.org/officeDocument/2006/relationships" r:id="rId1"/>
            </a:rPr>
            <a:t>Special Educational Needs and Disabilities (SEND) Local Offer | Greenwich Community Directory​</a:t>
          </a:r>
          <a:endParaRPr lang="en-US" sz="1400" dirty="0">
            <a:latin typeface="+mn-lt"/>
          </a:endParaRPr>
        </a:p>
      </dgm:t>
    </dgm:pt>
    <dgm:pt modelId="{9CED479A-157B-4AA2-B33E-72809D24B556}" type="parTrans" cxnId="{3DEA620D-D28A-4083-BF60-2C5332736DA4}">
      <dgm:prSet/>
      <dgm:spPr/>
      <dgm:t>
        <a:bodyPr/>
        <a:lstStyle/>
        <a:p>
          <a:endParaRPr lang="en-US"/>
        </a:p>
      </dgm:t>
    </dgm:pt>
    <dgm:pt modelId="{2E2BB8E6-F475-4B60-8429-54D090AB713F}" type="sibTrans" cxnId="{3DEA620D-D28A-4083-BF60-2C5332736DA4}">
      <dgm:prSet/>
      <dgm:spPr/>
      <dgm:t>
        <a:bodyPr/>
        <a:lstStyle/>
        <a:p>
          <a:endParaRPr lang="en-US"/>
        </a:p>
      </dgm:t>
    </dgm:pt>
    <dgm:pt modelId="{D91B3099-C9F3-4B6E-9CB4-5A19F929592E}">
      <dgm:prSet custT="1"/>
      <dgm:spPr/>
      <dgm:t>
        <a:bodyPr/>
        <a:lstStyle/>
        <a:p>
          <a:r>
            <a:rPr lang="en-US" sz="1400" b="1" dirty="0"/>
            <a:t>C</a:t>
          </a:r>
          <a:r>
            <a:rPr lang="en-US" sz="1400" dirty="0"/>
            <a:t>hildren on the SEN Register will have provision that is ‘additional to or different from’ their peers. Teachers will meet with parents and </a:t>
          </a:r>
          <a:r>
            <a:rPr lang="en-US" sz="1400" dirty="0" err="1"/>
            <a:t>carers</a:t>
          </a:r>
          <a:r>
            <a:rPr lang="en-US" sz="1400" dirty="0"/>
            <a:t> throughout the year. These meetings will focus on the whole child and celebrate their achievements, they will also look closely at how we can improve the provision and what strategies are needed to meet the child’s outcomes including what is and what is not working. </a:t>
          </a:r>
        </a:p>
      </dgm:t>
    </dgm:pt>
    <dgm:pt modelId="{03003993-7324-4D33-A18E-42CE4726D4D1}" type="parTrans" cxnId="{CA737502-5976-47D1-88D7-8F2FEE71D868}">
      <dgm:prSet/>
      <dgm:spPr/>
      <dgm:t>
        <a:bodyPr/>
        <a:lstStyle/>
        <a:p>
          <a:endParaRPr lang="en-US"/>
        </a:p>
      </dgm:t>
    </dgm:pt>
    <dgm:pt modelId="{8681CEE1-F76B-45FF-9806-48CA3AD12B21}" type="sibTrans" cxnId="{CA737502-5976-47D1-88D7-8F2FEE71D868}">
      <dgm:prSet/>
      <dgm:spPr/>
      <dgm:t>
        <a:bodyPr/>
        <a:lstStyle/>
        <a:p>
          <a:endParaRPr lang="en-US"/>
        </a:p>
      </dgm:t>
    </dgm:pt>
    <dgm:pt modelId="{DFC7F69C-9AA4-4944-B05C-1EF9981DA2D1}" type="pres">
      <dgm:prSet presAssocID="{C703BA17-134C-45C6-A10E-A34638F02901}" presName="vert0" presStyleCnt="0">
        <dgm:presLayoutVars>
          <dgm:dir/>
          <dgm:animOne val="branch"/>
          <dgm:animLvl val="lvl"/>
        </dgm:presLayoutVars>
      </dgm:prSet>
      <dgm:spPr/>
    </dgm:pt>
    <dgm:pt modelId="{1EDB4770-7735-4E80-863E-8B1261A444AF}" type="pres">
      <dgm:prSet presAssocID="{5291CA00-5B1F-4C2A-B8EC-E4F7A75A8C4B}" presName="thickLine" presStyleLbl="alignNode1" presStyleIdx="0" presStyleCnt="2"/>
      <dgm:spPr/>
    </dgm:pt>
    <dgm:pt modelId="{FCE4BC8C-E411-4FB3-A867-741EC4E11EA8}" type="pres">
      <dgm:prSet presAssocID="{5291CA00-5B1F-4C2A-B8EC-E4F7A75A8C4B}" presName="horz1" presStyleCnt="0"/>
      <dgm:spPr/>
    </dgm:pt>
    <dgm:pt modelId="{95743398-2249-44A7-80A5-EE8B73DEAD28}" type="pres">
      <dgm:prSet presAssocID="{5291CA00-5B1F-4C2A-B8EC-E4F7A75A8C4B}" presName="tx1" presStyleLbl="revTx" presStyleIdx="0" presStyleCnt="6"/>
      <dgm:spPr/>
    </dgm:pt>
    <dgm:pt modelId="{B7716C48-A5DF-4C23-97BD-F596684E4637}" type="pres">
      <dgm:prSet presAssocID="{5291CA00-5B1F-4C2A-B8EC-E4F7A75A8C4B}" presName="vert1" presStyleCnt="0"/>
      <dgm:spPr/>
    </dgm:pt>
    <dgm:pt modelId="{AB7DFDAD-80F1-4786-8667-CA95A02E8AC4}" type="pres">
      <dgm:prSet presAssocID="{362D994C-3F48-45A6-BCC6-E5E6A380C065}" presName="vertSpace2a" presStyleCnt="0"/>
      <dgm:spPr/>
    </dgm:pt>
    <dgm:pt modelId="{8D26B4FA-1155-468A-B323-CE4766F1205E}" type="pres">
      <dgm:prSet presAssocID="{362D994C-3F48-45A6-BCC6-E5E6A380C065}" presName="horz2" presStyleCnt="0"/>
      <dgm:spPr/>
    </dgm:pt>
    <dgm:pt modelId="{C3B4E001-4006-4186-A214-372445907586}" type="pres">
      <dgm:prSet presAssocID="{362D994C-3F48-45A6-BCC6-E5E6A380C065}" presName="horzSpace2" presStyleCnt="0"/>
      <dgm:spPr/>
    </dgm:pt>
    <dgm:pt modelId="{DA9639E6-F926-4A6C-839B-D5E88A44A089}" type="pres">
      <dgm:prSet presAssocID="{362D994C-3F48-45A6-BCC6-E5E6A380C065}" presName="tx2" presStyleLbl="revTx" presStyleIdx="1" presStyleCnt="6"/>
      <dgm:spPr/>
    </dgm:pt>
    <dgm:pt modelId="{65C9129D-7C07-43F0-8E3B-B98132D4DFA8}" type="pres">
      <dgm:prSet presAssocID="{362D994C-3F48-45A6-BCC6-E5E6A380C065}" presName="vert2" presStyleCnt="0"/>
      <dgm:spPr/>
    </dgm:pt>
    <dgm:pt modelId="{D52FDA45-EB56-4AB6-BD3A-CAAC112EE7F0}" type="pres">
      <dgm:prSet presAssocID="{362D994C-3F48-45A6-BCC6-E5E6A380C065}" presName="thinLine2b" presStyleLbl="callout" presStyleIdx="0" presStyleCnt="4"/>
      <dgm:spPr/>
    </dgm:pt>
    <dgm:pt modelId="{C5015880-1510-4655-BEEB-135276737D63}" type="pres">
      <dgm:prSet presAssocID="{362D994C-3F48-45A6-BCC6-E5E6A380C065}" presName="vertSpace2b" presStyleCnt="0"/>
      <dgm:spPr/>
    </dgm:pt>
    <dgm:pt modelId="{CBB78CA3-715A-4C3D-B38D-BB5A967DEC55}" type="pres">
      <dgm:prSet presAssocID="{0665170F-1560-4560-A97E-013F3E22A064}" presName="horz2" presStyleCnt="0"/>
      <dgm:spPr/>
    </dgm:pt>
    <dgm:pt modelId="{3F93B963-0600-42C4-9B93-EE985A022D8D}" type="pres">
      <dgm:prSet presAssocID="{0665170F-1560-4560-A97E-013F3E22A064}" presName="horzSpace2" presStyleCnt="0"/>
      <dgm:spPr/>
    </dgm:pt>
    <dgm:pt modelId="{9346A7EA-4692-4CB2-B495-10DA9EFE4A2E}" type="pres">
      <dgm:prSet presAssocID="{0665170F-1560-4560-A97E-013F3E22A064}" presName="tx2" presStyleLbl="revTx" presStyleIdx="2" presStyleCnt="6"/>
      <dgm:spPr/>
    </dgm:pt>
    <dgm:pt modelId="{E99880DE-B0DC-4978-BF8A-1FFD963AB49C}" type="pres">
      <dgm:prSet presAssocID="{0665170F-1560-4560-A97E-013F3E22A064}" presName="vert2" presStyleCnt="0"/>
      <dgm:spPr/>
    </dgm:pt>
    <dgm:pt modelId="{7D8D4F4C-3EB9-4A6F-94FB-A4AFBA03BF25}" type="pres">
      <dgm:prSet presAssocID="{0665170F-1560-4560-A97E-013F3E22A064}" presName="thinLine2b" presStyleLbl="callout" presStyleIdx="1" presStyleCnt="4"/>
      <dgm:spPr/>
    </dgm:pt>
    <dgm:pt modelId="{83C8ACE8-07A7-4685-9BF8-D6C795874D7B}" type="pres">
      <dgm:prSet presAssocID="{0665170F-1560-4560-A97E-013F3E22A064}" presName="vertSpace2b" presStyleCnt="0"/>
      <dgm:spPr/>
    </dgm:pt>
    <dgm:pt modelId="{13DF7106-AE6B-4DB5-ACCF-A1A29F908190}" type="pres">
      <dgm:prSet presAssocID="{C852D938-42DB-4CFE-9797-66F068FEA1A4}" presName="thickLine" presStyleLbl="alignNode1" presStyleIdx="1" presStyleCnt="2" custLinFactNeighborX="-489" custLinFactNeighborY="97889"/>
      <dgm:spPr/>
    </dgm:pt>
    <dgm:pt modelId="{1077A680-B325-4EDB-AA89-5F353BBAE213}" type="pres">
      <dgm:prSet presAssocID="{C852D938-42DB-4CFE-9797-66F068FEA1A4}" presName="horz1" presStyleCnt="0"/>
      <dgm:spPr/>
    </dgm:pt>
    <dgm:pt modelId="{F61A4ADB-202D-4A06-8017-3ADCA8A33FCF}" type="pres">
      <dgm:prSet presAssocID="{C852D938-42DB-4CFE-9797-66F068FEA1A4}" presName="tx1" presStyleLbl="revTx" presStyleIdx="3" presStyleCnt="6" custLinFactNeighborX="400" custLinFactNeighborY="-99916"/>
      <dgm:spPr/>
    </dgm:pt>
    <dgm:pt modelId="{F6344B41-D3F0-4303-99B3-2160E0E3E9D9}" type="pres">
      <dgm:prSet presAssocID="{C852D938-42DB-4CFE-9797-66F068FEA1A4}" presName="vert1" presStyleCnt="0"/>
      <dgm:spPr/>
    </dgm:pt>
    <dgm:pt modelId="{F24E5292-A759-4C83-85D1-A4108A092416}" type="pres">
      <dgm:prSet presAssocID="{188A8E16-F86F-42B2-8902-6D15E2CD7CE6}" presName="vertSpace2a" presStyleCnt="0"/>
      <dgm:spPr/>
    </dgm:pt>
    <dgm:pt modelId="{376899AD-76D3-4251-8135-80289947EEA8}" type="pres">
      <dgm:prSet presAssocID="{188A8E16-F86F-42B2-8902-6D15E2CD7CE6}" presName="horz2" presStyleCnt="0"/>
      <dgm:spPr/>
    </dgm:pt>
    <dgm:pt modelId="{DAF8EE67-5F71-4C38-96C6-8699868169E6}" type="pres">
      <dgm:prSet presAssocID="{188A8E16-F86F-42B2-8902-6D15E2CD7CE6}" presName="horzSpace2" presStyleCnt="0"/>
      <dgm:spPr/>
    </dgm:pt>
    <dgm:pt modelId="{F7B3172F-6899-461C-AC79-0FB10D9A56B0}" type="pres">
      <dgm:prSet presAssocID="{188A8E16-F86F-42B2-8902-6D15E2CD7CE6}" presName="tx2" presStyleLbl="revTx" presStyleIdx="4" presStyleCnt="6" custLinFactY="-15495" custLinFactNeighborX="-680" custLinFactNeighborY="-100000"/>
      <dgm:spPr/>
    </dgm:pt>
    <dgm:pt modelId="{F9C65498-9852-4AA1-81E8-A4D330D9A8E9}" type="pres">
      <dgm:prSet presAssocID="{188A8E16-F86F-42B2-8902-6D15E2CD7CE6}" presName="vert2" presStyleCnt="0"/>
      <dgm:spPr/>
    </dgm:pt>
    <dgm:pt modelId="{FD300563-3F0D-4FEC-BCFD-C4DAF007EDCE}" type="pres">
      <dgm:prSet presAssocID="{188A8E16-F86F-42B2-8902-6D15E2CD7CE6}" presName="thinLine2b" presStyleLbl="callout" presStyleIdx="2" presStyleCnt="4"/>
      <dgm:spPr/>
    </dgm:pt>
    <dgm:pt modelId="{CAB53E32-5C24-4741-98AB-546C713EB04F}" type="pres">
      <dgm:prSet presAssocID="{188A8E16-F86F-42B2-8902-6D15E2CD7CE6}" presName="vertSpace2b" presStyleCnt="0"/>
      <dgm:spPr/>
    </dgm:pt>
    <dgm:pt modelId="{37799955-8E43-4E40-9A87-EA459F15383F}" type="pres">
      <dgm:prSet presAssocID="{D91B3099-C9F3-4B6E-9CB4-5A19F929592E}" presName="horz2" presStyleCnt="0"/>
      <dgm:spPr/>
    </dgm:pt>
    <dgm:pt modelId="{9931D7D2-B609-4BB6-B70F-9ADEBE763BF3}" type="pres">
      <dgm:prSet presAssocID="{D91B3099-C9F3-4B6E-9CB4-5A19F929592E}" presName="horzSpace2" presStyleCnt="0"/>
      <dgm:spPr/>
    </dgm:pt>
    <dgm:pt modelId="{1D72E872-3FB4-4C83-9098-79F81CB5B651}" type="pres">
      <dgm:prSet presAssocID="{D91B3099-C9F3-4B6E-9CB4-5A19F929592E}" presName="tx2" presStyleLbl="revTx" presStyleIdx="5" presStyleCnt="6" custLinFactY="-6992" custLinFactNeighborX="-272" custLinFactNeighborY="-100000"/>
      <dgm:spPr/>
    </dgm:pt>
    <dgm:pt modelId="{F472E39B-16F1-4F0C-A210-688432E93305}" type="pres">
      <dgm:prSet presAssocID="{D91B3099-C9F3-4B6E-9CB4-5A19F929592E}" presName="vert2" presStyleCnt="0"/>
      <dgm:spPr/>
    </dgm:pt>
    <dgm:pt modelId="{D2854BE8-A178-44A3-B7CB-518A2A94B09C}" type="pres">
      <dgm:prSet presAssocID="{D91B3099-C9F3-4B6E-9CB4-5A19F929592E}" presName="thinLine2b" presStyleLbl="callout" presStyleIdx="3" presStyleCnt="4"/>
      <dgm:spPr/>
    </dgm:pt>
    <dgm:pt modelId="{1634BE11-F8E8-4F08-AD16-5407A6AA39CF}" type="pres">
      <dgm:prSet presAssocID="{D91B3099-C9F3-4B6E-9CB4-5A19F929592E}" presName="vertSpace2b" presStyleCnt="0"/>
      <dgm:spPr/>
    </dgm:pt>
  </dgm:ptLst>
  <dgm:cxnLst>
    <dgm:cxn modelId="{CA737502-5976-47D1-88D7-8F2FEE71D868}" srcId="{C852D938-42DB-4CFE-9797-66F068FEA1A4}" destId="{D91B3099-C9F3-4B6E-9CB4-5A19F929592E}" srcOrd="1" destOrd="0" parTransId="{03003993-7324-4D33-A18E-42CE4726D4D1}" sibTransId="{8681CEE1-F76B-45FF-9806-48CA3AD12B21}"/>
    <dgm:cxn modelId="{3DEA620D-D28A-4083-BF60-2C5332736DA4}" srcId="{C852D938-42DB-4CFE-9797-66F068FEA1A4}" destId="{188A8E16-F86F-42B2-8902-6D15E2CD7CE6}" srcOrd="0" destOrd="0" parTransId="{9CED479A-157B-4AA2-B33E-72809D24B556}" sibTransId="{2E2BB8E6-F475-4B60-8429-54D090AB713F}"/>
    <dgm:cxn modelId="{3A3FC224-C9C9-4B8E-8EFB-A906ACD5C5A9}" type="presOf" srcId="{C703BA17-134C-45C6-A10E-A34638F02901}" destId="{DFC7F69C-9AA4-4944-B05C-1EF9981DA2D1}" srcOrd="0" destOrd="0" presId="urn:microsoft.com/office/officeart/2008/layout/LinedList"/>
    <dgm:cxn modelId="{541A9D26-8167-483E-B46C-473D9178DF2B}" type="presOf" srcId="{0665170F-1560-4560-A97E-013F3E22A064}" destId="{9346A7EA-4692-4CB2-B495-10DA9EFE4A2E}" srcOrd="0" destOrd="0" presId="urn:microsoft.com/office/officeart/2008/layout/LinedList"/>
    <dgm:cxn modelId="{7B00A235-8D1B-44AC-8C1C-9F83346D4E87}" type="presOf" srcId="{D91B3099-C9F3-4B6E-9CB4-5A19F929592E}" destId="{1D72E872-3FB4-4C83-9098-79F81CB5B651}" srcOrd="0" destOrd="0" presId="urn:microsoft.com/office/officeart/2008/layout/LinedList"/>
    <dgm:cxn modelId="{071EF24F-71B1-4987-BC6E-21A3AEF6D599}" srcId="{5291CA00-5B1F-4C2A-B8EC-E4F7A75A8C4B}" destId="{362D994C-3F48-45A6-BCC6-E5E6A380C065}" srcOrd="0" destOrd="0" parTransId="{67DCA893-5967-4232-812C-455AD84C2868}" sibTransId="{41D5E617-DE24-444E-9539-76AFEA312F53}"/>
    <dgm:cxn modelId="{DCF4609C-6572-4104-94C3-C6F4E356C049}" type="presOf" srcId="{5291CA00-5B1F-4C2A-B8EC-E4F7A75A8C4B}" destId="{95743398-2249-44A7-80A5-EE8B73DEAD28}" srcOrd="0" destOrd="0" presId="urn:microsoft.com/office/officeart/2008/layout/LinedList"/>
    <dgm:cxn modelId="{10B6A8CC-97C6-45D2-813E-16BC4742DCF1}" srcId="{C703BA17-134C-45C6-A10E-A34638F02901}" destId="{5291CA00-5B1F-4C2A-B8EC-E4F7A75A8C4B}" srcOrd="0" destOrd="0" parTransId="{E0AE3B8E-8042-4EDA-8815-7B341F0E1FDB}" sibTransId="{06ACA88A-29F2-4293-82D3-89E79F3D5858}"/>
    <dgm:cxn modelId="{26A1C8DF-3E7B-47D7-A7B2-8A5B01BC0F76}" type="presOf" srcId="{362D994C-3F48-45A6-BCC6-E5E6A380C065}" destId="{DA9639E6-F926-4A6C-839B-D5E88A44A089}" srcOrd="0" destOrd="0" presId="urn:microsoft.com/office/officeart/2008/layout/LinedList"/>
    <dgm:cxn modelId="{AE6739E0-B310-427D-BCF3-3EABC7605CD0}" srcId="{C703BA17-134C-45C6-A10E-A34638F02901}" destId="{C852D938-42DB-4CFE-9797-66F068FEA1A4}" srcOrd="1" destOrd="0" parTransId="{C187F03B-EA07-4EB0-91D2-A7BC3A8CE021}" sibTransId="{993C9FE3-16D5-45F8-B40D-D382EBE1B79C}"/>
    <dgm:cxn modelId="{2E8778E4-3433-4130-ACCB-3F9A422865D6}" type="presOf" srcId="{188A8E16-F86F-42B2-8902-6D15E2CD7CE6}" destId="{F7B3172F-6899-461C-AC79-0FB10D9A56B0}" srcOrd="0" destOrd="0" presId="urn:microsoft.com/office/officeart/2008/layout/LinedList"/>
    <dgm:cxn modelId="{FE3BE5EC-11FC-4F93-A777-AAD22A31719B}" srcId="{5291CA00-5B1F-4C2A-B8EC-E4F7A75A8C4B}" destId="{0665170F-1560-4560-A97E-013F3E22A064}" srcOrd="1" destOrd="0" parTransId="{CDC0E9A3-044D-4608-B461-D571381A388B}" sibTransId="{412B2FE4-E59A-41EC-B4BA-BF05AE7F95D0}"/>
    <dgm:cxn modelId="{318B2CF6-67E4-4E6E-B76F-A921F5242001}" type="presOf" srcId="{C852D938-42DB-4CFE-9797-66F068FEA1A4}" destId="{F61A4ADB-202D-4A06-8017-3ADCA8A33FCF}" srcOrd="0" destOrd="0" presId="urn:microsoft.com/office/officeart/2008/layout/LinedList"/>
    <dgm:cxn modelId="{36286A56-2A0D-4FC6-8B63-6AB7C721C507}" type="presParOf" srcId="{DFC7F69C-9AA4-4944-B05C-1EF9981DA2D1}" destId="{1EDB4770-7735-4E80-863E-8B1261A444AF}" srcOrd="0" destOrd="0" presId="urn:microsoft.com/office/officeart/2008/layout/LinedList"/>
    <dgm:cxn modelId="{4BBC60DB-E69E-4D01-B345-FB60F2B6FC0D}" type="presParOf" srcId="{DFC7F69C-9AA4-4944-B05C-1EF9981DA2D1}" destId="{FCE4BC8C-E411-4FB3-A867-741EC4E11EA8}" srcOrd="1" destOrd="0" presId="urn:microsoft.com/office/officeart/2008/layout/LinedList"/>
    <dgm:cxn modelId="{449D46CD-847B-4F6A-8A65-93292A859C71}" type="presParOf" srcId="{FCE4BC8C-E411-4FB3-A867-741EC4E11EA8}" destId="{95743398-2249-44A7-80A5-EE8B73DEAD28}" srcOrd="0" destOrd="0" presId="urn:microsoft.com/office/officeart/2008/layout/LinedList"/>
    <dgm:cxn modelId="{7BD926C5-708B-4763-89F4-29EA5CE3010F}" type="presParOf" srcId="{FCE4BC8C-E411-4FB3-A867-741EC4E11EA8}" destId="{B7716C48-A5DF-4C23-97BD-F596684E4637}" srcOrd="1" destOrd="0" presId="urn:microsoft.com/office/officeart/2008/layout/LinedList"/>
    <dgm:cxn modelId="{AD08C93E-0031-40C0-B5D7-C75B898D530B}" type="presParOf" srcId="{B7716C48-A5DF-4C23-97BD-F596684E4637}" destId="{AB7DFDAD-80F1-4786-8667-CA95A02E8AC4}" srcOrd="0" destOrd="0" presId="urn:microsoft.com/office/officeart/2008/layout/LinedList"/>
    <dgm:cxn modelId="{6C098743-B91F-4928-97BC-E8C3BFC94003}" type="presParOf" srcId="{B7716C48-A5DF-4C23-97BD-F596684E4637}" destId="{8D26B4FA-1155-468A-B323-CE4766F1205E}" srcOrd="1" destOrd="0" presId="urn:microsoft.com/office/officeart/2008/layout/LinedList"/>
    <dgm:cxn modelId="{59F77213-3673-4A11-9D71-09749C5D103D}" type="presParOf" srcId="{8D26B4FA-1155-468A-B323-CE4766F1205E}" destId="{C3B4E001-4006-4186-A214-372445907586}" srcOrd="0" destOrd="0" presId="urn:microsoft.com/office/officeart/2008/layout/LinedList"/>
    <dgm:cxn modelId="{AEDD0594-B511-4DBB-BBF6-6677C50CC8F0}" type="presParOf" srcId="{8D26B4FA-1155-468A-B323-CE4766F1205E}" destId="{DA9639E6-F926-4A6C-839B-D5E88A44A089}" srcOrd="1" destOrd="0" presId="urn:microsoft.com/office/officeart/2008/layout/LinedList"/>
    <dgm:cxn modelId="{9C8927B8-5CF9-419D-AB73-7E0380301A54}" type="presParOf" srcId="{8D26B4FA-1155-468A-B323-CE4766F1205E}" destId="{65C9129D-7C07-43F0-8E3B-B98132D4DFA8}" srcOrd="2" destOrd="0" presId="urn:microsoft.com/office/officeart/2008/layout/LinedList"/>
    <dgm:cxn modelId="{F21D1186-D5F3-4B4A-A50F-E9B6463C75BA}" type="presParOf" srcId="{B7716C48-A5DF-4C23-97BD-F596684E4637}" destId="{D52FDA45-EB56-4AB6-BD3A-CAAC112EE7F0}" srcOrd="2" destOrd="0" presId="urn:microsoft.com/office/officeart/2008/layout/LinedList"/>
    <dgm:cxn modelId="{C121C7DB-0438-4F94-BA01-BFA18A31C204}" type="presParOf" srcId="{B7716C48-A5DF-4C23-97BD-F596684E4637}" destId="{C5015880-1510-4655-BEEB-135276737D63}" srcOrd="3" destOrd="0" presId="urn:microsoft.com/office/officeart/2008/layout/LinedList"/>
    <dgm:cxn modelId="{0B706614-BB13-47AA-91B8-64369EAD3370}" type="presParOf" srcId="{B7716C48-A5DF-4C23-97BD-F596684E4637}" destId="{CBB78CA3-715A-4C3D-B38D-BB5A967DEC55}" srcOrd="4" destOrd="0" presId="urn:microsoft.com/office/officeart/2008/layout/LinedList"/>
    <dgm:cxn modelId="{E5F9B239-9A0E-4DEE-BA34-B808AB0A4791}" type="presParOf" srcId="{CBB78CA3-715A-4C3D-B38D-BB5A967DEC55}" destId="{3F93B963-0600-42C4-9B93-EE985A022D8D}" srcOrd="0" destOrd="0" presId="urn:microsoft.com/office/officeart/2008/layout/LinedList"/>
    <dgm:cxn modelId="{BB20BAAB-0E5A-48E7-BEBD-D2ADEA704792}" type="presParOf" srcId="{CBB78CA3-715A-4C3D-B38D-BB5A967DEC55}" destId="{9346A7EA-4692-4CB2-B495-10DA9EFE4A2E}" srcOrd="1" destOrd="0" presId="urn:microsoft.com/office/officeart/2008/layout/LinedList"/>
    <dgm:cxn modelId="{57414C20-50A8-4398-9D62-A63043D29EFB}" type="presParOf" srcId="{CBB78CA3-715A-4C3D-B38D-BB5A967DEC55}" destId="{E99880DE-B0DC-4978-BF8A-1FFD963AB49C}" srcOrd="2" destOrd="0" presId="urn:microsoft.com/office/officeart/2008/layout/LinedList"/>
    <dgm:cxn modelId="{6FCFC73A-FE23-4203-AB75-572E773E2106}" type="presParOf" srcId="{B7716C48-A5DF-4C23-97BD-F596684E4637}" destId="{7D8D4F4C-3EB9-4A6F-94FB-A4AFBA03BF25}" srcOrd="5" destOrd="0" presId="urn:microsoft.com/office/officeart/2008/layout/LinedList"/>
    <dgm:cxn modelId="{2E04B648-41A9-49D3-AB32-08A7CE5BA11F}" type="presParOf" srcId="{B7716C48-A5DF-4C23-97BD-F596684E4637}" destId="{83C8ACE8-07A7-4685-9BF8-D6C795874D7B}" srcOrd="6" destOrd="0" presId="urn:microsoft.com/office/officeart/2008/layout/LinedList"/>
    <dgm:cxn modelId="{BC3398D5-30E7-4060-9AE1-68B7C19FFA10}" type="presParOf" srcId="{DFC7F69C-9AA4-4944-B05C-1EF9981DA2D1}" destId="{13DF7106-AE6B-4DB5-ACCF-A1A29F908190}" srcOrd="2" destOrd="0" presId="urn:microsoft.com/office/officeart/2008/layout/LinedList"/>
    <dgm:cxn modelId="{7B1AA8FD-3567-4322-9D33-9AB9C7B0A487}" type="presParOf" srcId="{DFC7F69C-9AA4-4944-B05C-1EF9981DA2D1}" destId="{1077A680-B325-4EDB-AA89-5F353BBAE213}" srcOrd="3" destOrd="0" presId="urn:microsoft.com/office/officeart/2008/layout/LinedList"/>
    <dgm:cxn modelId="{41D5FD84-7438-4334-9A7E-499CC4783F82}" type="presParOf" srcId="{1077A680-B325-4EDB-AA89-5F353BBAE213}" destId="{F61A4ADB-202D-4A06-8017-3ADCA8A33FCF}" srcOrd="0" destOrd="0" presId="urn:microsoft.com/office/officeart/2008/layout/LinedList"/>
    <dgm:cxn modelId="{90CEEE8B-4DCE-4202-8C1B-681404E2EB68}" type="presParOf" srcId="{1077A680-B325-4EDB-AA89-5F353BBAE213}" destId="{F6344B41-D3F0-4303-99B3-2160E0E3E9D9}" srcOrd="1" destOrd="0" presId="urn:microsoft.com/office/officeart/2008/layout/LinedList"/>
    <dgm:cxn modelId="{0D5DAD2E-948D-48A6-ACBF-32D02ABB285A}" type="presParOf" srcId="{F6344B41-D3F0-4303-99B3-2160E0E3E9D9}" destId="{F24E5292-A759-4C83-85D1-A4108A092416}" srcOrd="0" destOrd="0" presId="urn:microsoft.com/office/officeart/2008/layout/LinedList"/>
    <dgm:cxn modelId="{5A89F514-D749-4901-8D72-91EEC38A77EE}" type="presParOf" srcId="{F6344B41-D3F0-4303-99B3-2160E0E3E9D9}" destId="{376899AD-76D3-4251-8135-80289947EEA8}" srcOrd="1" destOrd="0" presId="urn:microsoft.com/office/officeart/2008/layout/LinedList"/>
    <dgm:cxn modelId="{50209639-F35A-42FF-9D24-4BDEEC872683}" type="presParOf" srcId="{376899AD-76D3-4251-8135-80289947EEA8}" destId="{DAF8EE67-5F71-4C38-96C6-8699868169E6}" srcOrd="0" destOrd="0" presId="urn:microsoft.com/office/officeart/2008/layout/LinedList"/>
    <dgm:cxn modelId="{9D415C87-091D-48D1-9A1C-ADFA2F082FD4}" type="presParOf" srcId="{376899AD-76D3-4251-8135-80289947EEA8}" destId="{F7B3172F-6899-461C-AC79-0FB10D9A56B0}" srcOrd="1" destOrd="0" presId="urn:microsoft.com/office/officeart/2008/layout/LinedList"/>
    <dgm:cxn modelId="{B0AFD4A9-B223-4650-9EC6-E6234A72FE16}" type="presParOf" srcId="{376899AD-76D3-4251-8135-80289947EEA8}" destId="{F9C65498-9852-4AA1-81E8-A4D330D9A8E9}" srcOrd="2" destOrd="0" presId="urn:microsoft.com/office/officeart/2008/layout/LinedList"/>
    <dgm:cxn modelId="{72D07B50-DA72-4F42-B7E6-0766E1FC76AB}" type="presParOf" srcId="{F6344B41-D3F0-4303-99B3-2160E0E3E9D9}" destId="{FD300563-3F0D-4FEC-BCFD-C4DAF007EDCE}" srcOrd="2" destOrd="0" presId="urn:microsoft.com/office/officeart/2008/layout/LinedList"/>
    <dgm:cxn modelId="{81214A60-3C40-4A13-9DC5-089181263BAD}" type="presParOf" srcId="{F6344B41-D3F0-4303-99B3-2160E0E3E9D9}" destId="{CAB53E32-5C24-4741-98AB-546C713EB04F}" srcOrd="3" destOrd="0" presId="urn:microsoft.com/office/officeart/2008/layout/LinedList"/>
    <dgm:cxn modelId="{9C3F722F-27CA-4972-9D69-0C3A86995AA2}" type="presParOf" srcId="{F6344B41-D3F0-4303-99B3-2160E0E3E9D9}" destId="{37799955-8E43-4E40-9A87-EA459F15383F}" srcOrd="4" destOrd="0" presId="urn:microsoft.com/office/officeart/2008/layout/LinedList"/>
    <dgm:cxn modelId="{6FE144CA-3C96-4F3D-8014-CF5C0247B786}" type="presParOf" srcId="{37799955-8E43-4E40-9A87-EA459F15383F}" destId="{9931D7D2-B609-4BB6-B70F-9ADEBE763BF3}" srcOrd="0" destOrd="0" presId="urn:microsoft.com/office/officeart/2008/layout/LinedList"/>
    <dgm:cxn modelId="{07442C79-2186-4970-9C47-FF5CCC862326}" type="presParOf" srcId="{37799955-8E43-4E40-9A87-EA459F15383F}" destId="{1D72E872-3FB4-4C83-9098-79F81CB5B651}" srcOrd="1" destOrd="0" presId="urn:microsoft.com/office/officeart/2008/layout/LinedList"/>
    <dgm:cxn modelId="{6170DB67-A143-44B4-9E43-4AE546021D7F}" type="presParOf" srcId="{37799955-8E43-4E40-9A87-EA459F15383F}" destId="{F472E39B-16F1-4F0C-A210-688432E93305}" srcOrd="2" destOrd="0" presId="urn:microsoft.com/office/officeart/2008/layout/LinedList"/>
    <dgm:cxn modelId="{77A94BDB-FD03-4889-B70D-09F716C176AE}" type="presParOf" srcId="{F6344B41-D3F0-4303-99B3-2160E0E3E9D9}" destId="{D2854BE8-A178-44A3-B7CB-518A2A94B09C}" srcOrd="5" destOrd="0" presId="urn:microsoft.com/office/officeart/2008/layout/LinedList"/>
    <dgm:cxn modelId="{1F8B2FBE-2CD5-416B-91E5-6C7FC391906B}" type="presParOf" srcId="{F6344B41-D3F0-4303-99B3-2160E0E3E9D9}" destId="{1634BE11-F8E8-4F08-AD16-5407A6AA39CF}"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47082A1-38DB-45AD-8E63-2DD4D5BB6988}" type="doc">
      <dgm:prSet loTypeId="urn:microsoft.com/office/officeart/2018/2/layout/IconCircleList" loCatId="icon" qsTypeId="urn:microsoft.com/office/officeart/2005/8/quickstyle/3d1" qsCatId="3D" csTypeId="urn:microsoft.com/office/officeart/2018/5/colors/Iconchunking_coloredtext_colorful1" csCatId="colorful" phldr="1"/>
      <dgm:spPr/>
      <dgm:t>
        <a:bodyPr/>
        <a:lstStyle/>
        <a:p>
          <a:endParaRPr lang="en-US"/>
        </a:p>
      </dgm:t>
    </dgm:pt>
    <dgm:pt modelId="{91DC4624-C8DD-4B5D-8E56-6544B1EA03F7}">
      <dgm:prSet custT="1"/>
      <dgm:spPr/>
      <dgm:t>
        <a:bodyPr/>
        <a:lstStyle/>
        <a:p>
          <a:pPr>
            <a:lnSpc>
              <a:spcPct val="100000"/>
            </a:lnSpc>
          </a:pPr>
          <a:r>
            <a:rPr lang="en-GB" sz="1400" dirty="0">
              <a:solidFill>
                <a:schemeClr val="accent1">
                  <a:lumMod val="50000"/>
                </a:schemeClr>
              </a:solidFill>
            </a:rPr>
            <a:t>We recognise that parents/carers play an integral role in the progress of their child, and we work hard to foster a strong working relationship.</a:t>
          </a:r>
          <a:r>
            <a:rPr lang="en-US" sz="1400" dirty="0">
              <a:solidFill>
                <a:schemeClr val="accent1">
                  <a:lumMod val="50000"/>
                </a:schemeClr>
              </a:solidFill>
            </a:rPr>
            <a:t> </a:t>
          </a:r>
        </a:p>
      </dgm:t>
    </dgm:pt>
    <dgm:pt modelId="{7265BE0E-5120-44E5-8452-4F4A5E54A312}" type="parTrans" cxnId="{2003AD4F-22E6-4CBB-8300-6D69CE91549E}">
      <dgm:prSet/>
      <dgm:spPr/>
      <dgm:t>
        <a:bodyPr/>
        <a:lstStyle/>
        <a:p>
          <a:endParaRPr lang="en-US" sz="1200"/>
        </a:p>
      </dgm:t>
    </dgm:pt>
    <dgm:pt modelId="{7DFD3410-3026-48D6-AEB2-83AABB822E6A}" type="sibTrans" cxnId="{2003AD4F-22E6-4CBB-8300-6D69CE91549E}">
      <dgm:prSet/>
      <dgm:spPr/>
      <dgm:t>
        <a:bodyPr/>
        <a:lstStyle/>
        <a:p>
          <a:pPr>
            <a:lnSpc>
              <a:spcPct val="100000"/>
            </a:lnSpc>
          </a:pPr>
          <a:endParaRPr lang="en-US" sz="1200"/>
        </a:p>
      </dgm:t>
    </dgm:pt>
    <dgm:pt modelId="{DBC1C7BA-36F0-437C-B7A8-309F96673E46}">
      <dgm:prSet custT="1"/>
      <dgm:spPr/>
      <dgm:t>
        <a:bodyPr/>
        <a:lstStyle/>
        <a:p>
          <a:pPr>
            <a:lnSpc>
              <a:spcPct val="100000"/>
            </a:lnSpc>
          </a:pPr>
          <a:r>
            <a:rPr lang="en-GB" sz="1400">
              <a:solidFill>
                <a:schemeClr val="accent1">
                  <a:lumMod val="50000"/>
                </a:schemeClr>
              </a:solidFill>
              <a:latin typeface="+mn-lt"/>
            </a:rPr>
            <a:t>Parents/carers are invited to attend termly meetings, Annual Reviews, school activities and events to celebrate and review their child’s progress as well as informal methods of communication.</a:t>
          </a:r>
          <a:r>
            <a:rPr lang="en-US" sz="1400">
              <a:solidFill>
                <a:schemeClr val="accent1">
                  <a:lumMod val="50000"/>
                </a:schemeClr>
              </a:solidFill>
              <a:latin typeface="+mn-lt"/>
            </a:rPr>
            <a:t> </a:t>
          </a:r>
        </a:p>
      </dgm:t>
    </dgm:pt>
    <dgm:pt modelId="{3B139E49-6557-41B4-B21F-5BEAC4FDCD9F}" type="parTrans" cxnId="{B27E69BA-0DFC-4419-8E61-31697FA8B462}">
      <dgm:prSet/>
      <dgm:spPr/>
      <dgm:t>
        <a:bodyPr/>
        <a:lstStyle/>
        <a:p>
          <a:endParaRPr lang="en-US" sz="1200"/>
        </a:p>
      </dgm:t>
    </dgm:pt>
    <dgm:pt modelId="{5BBCD996-5C85-4F82-8252-2328DD0B1340}" type="sibTrans" cxnId="{B27E69BA-0DFC-4419-8E61-31697FA8B462}">
      <dgm:prSet/>
      <dgm:spPr/>
      <dgm:t>
        <a:bodyPr/>
        <a:lstStyle/>
        <a:p>
          <a:pPr>
            <a:lnSpc>
              <a:spcPct val="100000"/>
            </a:lnSpc>
          </a:pPr>
          <a:endParaRPr lang="en-US" sz="1200"/>
        </a:p>
      </dgm:t>
    </dgm:pt>
    <dgm:pt modelId="{4B77FA71-6EF0-471A-88E0-219BDC30070A}">
      <dgm:prSet custT="1"/>
      <dgm:spPr/>
      <dgm:t>
        <a:bodyPr/>
        <a:lstStyle/>
        <a:p>
          <a:pPr>
            <a:lnSpc>
              <a:spcPct val="100000"/>
            </a:lnSpc>
          </a:pPr>
          <a:r>
            <a:rPr lang="en-GB" sz="1400" dirty="0">
              <a:solidFill>
                <a:schemeClr val="accent1">
                  <a:lumMod val="50000"/>
                </a:schemeClr>
              </a:solidFill>
            </a:rPr>
            <a:t>Rowan Wood’s ethos is one of collaboration and support between parents and the school team.  The open-door policy encourages transparency and excellent communication between parents and class teachers.  Class teachers will refer to the relevant support internally or externally. </a:t>
          </a:r>
          <a:endParaRPr lang="en-US" sz="1400" dirty="0">
            <a:solidFill>
              <a:schemeClr val="accent1">
                <a:lumMod val="50000"/>
              </a:schemeClr>
            </a:solidFill>
          </a:endParaRPr>
        </a:p>
      </dgm:t>
    </dgm:pt>
    <dgm:pt modelId="{ABFA8D14-F23C-4482-9A7C-F2C9A4BC7359}" type="parTrans" cxnId="{BB3C79B2-8956-4C65-B19F-AC8A9D8625C8}">
      <dgm:prSet/>
      <dgm:spPr/>
      <dgm:t>
        <a:bodyPr/>
        <a:lstStyle/>
        <a:p>
          <a:endParaRPr lang="en-US" sz="1200"/>
        </a:p>
      </dgm:t>
    </dgm:pt>
    <dgm:pt modelId="{73F4518C-47F9-43EE-B2E9-4B3B6D580A33}" type="sibTrans" cxnId="{BB3C79B2-8956-4C65-B19F-AC8A9D8625C8}">
      <dgm:prSet/>
      <dgm:spPr/>
      <dgm:t>
        <a:bodyPr/>
        <a:lstStyle/>
        <a:p>
          <a:pPr>
            <a:lnSpc>
              <a:spcPct val="100000"/>
            </a:lnSpc>
          </a:pPr>
          <a:endParaRPr lang="en-US" sz="1200"/>
        </a:p>
      </dgm:t>
    </dgm:pt>
    <dgm:pt modelId="{8C4B4C8E-DF2C-4261-AFE4-A7A56421DEF2}">
      <dgm:prSet custT="1"/>
      <dgm:spPr/>
      <dgm:t>
        <a:bodyPr/>
        <a:lstStyle/>
        <a:p>
          <a:pPr>
            <a:lnSpc>
              <a:spcPct val="100000"/>
            </a:lnSpc>
          </a:pPr>
          <a:r>
            <a:rPr lang="en-GB" sz="1400">
              <a:solidFill>
                <a:schemeClr val="accent1">
                  <a:lumMod val="50000"/>
                </a:schemeClr>
              </a:solidFill>
              <a:latin typeface="+mn-lt"/>
            </a:rPr>
            <a:t>Children share their </a:t>
          </a:r>
          <a:r>
            <a:rPr lang="en-US" sz="1400">
              <a:solidFill>
                <a:schemeClr val="accent1">
                  <a:lumMod val="50000"/>
                </a:schemeClr>
              </a:solidFill>
              <a:latin typeface="+mn-lt"/>
            </a:rPr>
            <a:t>views, thoughts </a:t>
          </a:r>
          <a:r>
            <a:rPr lang="en-GB" sz="1400">
              <a:solidFill>
                <a:schemeClr val="accent1">
                  <a:lumMod val="50000"/>
                </a:schemeClr>
              </a:solidFill>
              <a:latin typeface="+mn-lt"/>
            </a:rPr>
            <a:t>and feelings through their class School Council representative, termly meetings, Annual Reviews and pupil voice. </a:t>
          </a:r>
          <a:r>
            <a:rPr lang="en-GB" sz="1400">
              <a:latin typeface="+mn-lt"/>
            </a:rPr>
            <a:t> </a:t>
          </a:r>
          <a:endParaRPr lang="en-US" sz="1400">
            <a:latin typeface="+mn-lt"/>
          </a:endParaRPr>
        </a:p>
      </dgm:t>
    </dgm:pt>
    <dgm:pt modelId="{DB48AD94-8758-4FE0-857F-B4699A0B77D6}" type="parTrans" cxnId="{7368BB0E-6712-4788-A6B8-C11927D0AFC0}">
      <dgm:prSet/>
      <dgm:spPr/>
      <dgm:t>
        <a:bodyPr/>
        <a:lstStyle/>
        <a:p>
          <a:endParaRPr lang="en-US" sz="1200"/>
        </a:p>
      </dgm:t>
    </dgm:pt>
    <dgm:pt modelId="{B4454E25-6C26-4F40-91E3-0CA4BDDEAAD6}" type="sibTrans" cxnId="{7368BB0E-6712-4788-A6B8-C11927D0AFC0}">
      <dgm:prSet/>
      <dgm:spPr/>
      <dgm:t>
        <a:bodyPr/>
        <a:lstStyle/>
        <a:p>
          <a:endParaRPr lang="en-US" sz="1200"/>
        </a:p>
      </dgm:t>
    </dgm:pt>
    <dgm:pt modelId="{CCFC9495-D7CC-46B0-A365-B480618A9206}" type="pres">
      <dgm:prSet presAssocID="{A47082A1-38DB-45AD-8E63-2DD4D5BB6988}" presName="root" presStyleCnt="0">
        <dgm:presLayoutVars>
          <dgm:dir/>
          <dgm:resizeHandles val="exact"/>
        </dgm:presLayoutVars>
      </dgm:prSet>
      <dgm:spPr/>
    </dgm:pt>
    <dgm:pt modelId="{12F344D6-0045-4ED9-8C80-4C05F9FD6A5D}" type="pres">
      <dgm:prSet presAssocID="{A47082A1-38DB-45AD-8E63-2DD4D5BB6988}" presName="container" presStyleCnt="0">
        <dgm:presLayoutVars>
          <dgm:dir/>
          <dgm:resizeHandles val="exact"/>
        </dgm:presLayoutVars>
      </dgm:prSet>
      <dgm:spPr/>
    </dgm:pt>
    <dgm:pt modelId="{BF789487-204C-4FD5-A2BE-B93445B36C13}" type="pres">
      <dgm:prSet presAssocID="{91DC4624-C8DD-4B5D-8E56-6544B1EA03F7}" presName="compNode" presStyleCnt="0"/>
      <dgm:spPr/>
    </dgm:pt>
    <dgm:pt modelId="{7BC2C467-D3BF-44AD-9958-AA22294356A9}" type="pres">
      <dgm:prSet presAssocID="{91DC4624-C8DD-4B5D-8E56-6544B1EA03F7}" presName="iconBgRect" presStyleLbl="bgShp" presStyleIdx="0" presStyleCnt="4"/>
      <dgm:spPr/>
    </dgm:pt>
    <dgm:pt modelId="{15761546-AE2E-4721-88A5-4EA64F6266A9}" type="pres">
      <dgm:prSet presAssocID="{91DC4624-C8DD-4B5D-8E56-6544B1EA03F7}"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arent and Child"/>
        </a:ext>
      </dgm:extLst>
    </dgm:pt>
    <dgm:pt modelId="{F99208F6-0B88-4C7F-BF10-7FC4EB968B60}" type="pres">
      <dgm:prSet presAssocID="{91DC4624-C8DD-4B5D-8E56-6544B1EA03F7}" presName="spaceRect" presStyleCnt="0"/>
      <dgm:spPr/>
    </dgm:pt>
    <dgm:pt modelId="{2B9D6B4F-5A6E-4525-9831-837F90B8536F}" type="pres">
      <dgm:prSet presAssocID="{91DC4624-C8DD-4B5D-8E56-6544B1EA03F7}" presName="textRect" presStyleLbl="revTx" presStyleIdx="0" presStyleCnt="4">
        <dgm:presLayoutVars>
          <dgm:chMax val="1"/>
          <dgm:chPref val="1"/>
        </dgm:presLayoutVars>
      </dgm:prSet>
      <dgm:spPr/>
    </dgm:pt>
    <dgm:pt modelId="{6FD0E0A1-73CD-4A1A-BA79-05AABA34C205}" type="pres">
      <dgm:prSet presAssocID="{7DFD3410-3026-48D6-AEB2-83AABB822E6A}" presName="sibTrans" presStyleLbl="sibTrans2D1" presStyleIdx="0" presStyleCnt="0"/>
      <dgm:spPr/>
    </dgm:pt>
    <dgm:pt modelId="{605EF579-A8CB-4B36-9EBC-0F560A45C8C7}" type="pres">
      <dgm:prSet presAssocID="{DBC1C7BA-36F0-437C-B7A8-309F96673E46}" presName="compNode" presStyleCnt="0"/>
      <dgm:spPr/>
    </dgm:pt>
    <dgm:pt modelId="{BA3D43FA-C61F-4C07-931F-35E00D0EF5EF}" type="pres">
      <dgm:prSet presAssocID="{DBC1C7BA-36F0-437C-B7A8-309F96673E46}" presName="iconBgRect" presStyleLbl="bgShp" presStyleIdx="1" presStyleCnt="4"/>
      <dgm:spPr/>
    </dgm:pt>
    <dgm:pt modelId="{1C87AE15-990D-43C2-BB7A-5AD7B95FCFE7}" type="pres">
      <dgm:prSet presAssocID="{DBC1C7BA-36F0-437C-B7A8-309F96673E46}"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ard Room"/>
        </a:ext>
      </dgm:extLst>
    </dgm:pt>
    <dgm:pt modelId="{BFDAB576-B179-4E8A-A199-ACFCEC9EB109}" type="pres">
      <dgm:prSet presAssocID="{DBC1C7BA-36F0-437C-B7A8-309F96673E46}" presName="spaceRect" presStyleCnt="0"/>
      <dgm:spPr/>
    </dgm:pt>
    <dgm:pt modelId="{EA3637FA-4ECB-45CB-A6CA-F77CFEABA13F}" type="pres">
      <dgm:prSet presAssocID="{DBC1C7BA-36F0-437C-B7A8-309F96673E46}" presName="textRect" presStyleLbl="revTx" presStyleIdx="1" presStyleCnt="4">
        <dgm:presLayoutVars>
          <dgm:chMax val="1"/>
          <dgm:chPref val="1"/>
        </dgm:presLayoutVars>
      </dgm:prSet>
      <dgm:spPr/>
    </dgm:pt>
    <dgm:pt modelId="{13362280-C85C-4DA0-BADD-31C96AE6321F}" type="pres">
      <dgm:prSet presAssocID="{5BBCD996-5C85-4F82-8252-2328DD0B1340}" presName="sibTrans" presStyleLbl="sibTrans2D1" presStyleIdx="0" presStyleCnt="0"/>
      <dgm:spPr/>
    </dgm:pt>
    <dgm:pt modelId="{7762C201-5944-4C10-BE58-5027980527EB}" type="pres">
      <dgm:prSet presAssocID="{4B77FA71-6EF0-471A-88E0-219BDC30070A}" presName="compNode" presStyleCnt="0"/>
      <dgm:spPr/>
    </dgm:pt>
    <dgm:pt modelId="{DC69B9AC-873E-4EF6-AB07-9AEC35813DD8}" type="pres">
      <dgm:prSet presAssocID="{4B77FA71-6EF0-471A-88E0-219BDC30070A}" presName="iconBgRect" presStyleLbl="bgShp" presStyleIdx="2" presStyleCnt="4"/>
      <dgm:spPr/>
    </dgm:pt>
    <dgm:pt modelId="{8A0F65D4-C836-44B3-B1FE-D15855FDCD87}" type="pres">
      <dgm:prSet presAssocID="{4B77FA71-6EF0-471A-88E0-219BDC30070A}"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ssroom"/>
        </a:ext>
      </dgm:extLst>
    </dgm:pt>
    <dgm:pt modelId="{D8082CE2-DFB4-420C-A671-0D13CAE12872}" type="pres">
      <dgm:prSet presAssocID="{4B77FA71-6EF0-471A-88E0-219BDC30070A}" presName="spaceRect" presStyleCnt="0"/>
      <dgm:spPr/>
    </dgm:pt>
    <dgm:pt modelId="{5EBA568D-5B1A-4453-AB2D-F54F7961AD7D}" type="pres">
      <dgm:prSet presAssocID="{4B77FA71-6EF0-471A-88E0-219BDC30070A}" presName="textRect" presStyleLbl="revTx" presStyleIdx="2" presStyleCnt="4" custLinFactNeighborX="-585" custLinFactNeighborY="-11533">
        <dgm:presLayoutVars>
          <dgm:chMax val="1"/>
          <dgm:chPref val="1"/>
        </dgm:presLayoutVars>
      </dgm:prSet>
      <dgm:spPr/>
    </dgm:pt>
    <dgm:pt modelId="{631C6C04-2591-415C-936F-7632E56A7DB8}" type="pres">
      <dgm:prSet presAssocID="{73F4518C-47F9-43EE-B2E9-4B3B6D580A33}" presName="sibTrans" presStyleLbl="sibTrans2D1" presStyleIdx="0" presStyleCnt="0"/>
      <dgm:spPr/>
    </dgm:pt>
    <dgm:pt modelId="{6F5F6153-CABE-478B-A681-48D271C593B1}" type="pres">
      <dgm:prSet presAssocID="{8C4B4C8E-DF2C-4261-AFE4-A7A56421DEF2}" presName="compNode" presStyleCnt="0"/>
      <dgm:spPr/>
    </dgm:pt>
    <dgm:pt modelId="{F6301412-C768-4BCD-8E1E-BAF5F399CF6D}" type="pres">
      <dgm:prSet presAssocID="{8C4B4C8E-DF2C-4261-AFE4-A7A56421DEF2}" presName="iconBgRect" presStyleLbl="bgShp" presStyleIdx="3" presStyleCnt="4"/>
      <dgm:spPr/>
    </dgm:pt>
    <dgm:pt modelId="{B5CB6B0E-9A49-4AA7-9D2E-C22CBA112BBE}" type="pres">
      <dgm:prSet presAssocID="{8C4B4C8E-DF2C-4261-AFE4-A7A56421DEF2}"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at Bubble"/>
        </a:ext>
      </dgm:extLst>
    </dgm:pt>
    <dgm:pt modelId="{2389010F-788D-43FA-8ED5-B436BE1D58EA}" type="pres">
      <dgm:prSet presAssocID="{8C4B4C8E-DF2C-4261-AFE4-A7A56421DEF2}" presName="spaceRect" presStyleCnt="0"/>
      <dgm:spPr/>
    </dgm:pt>
    <dgm:pt modelId="{73982C23-63F1-4ECA-B0C4-EC6A62E2BA55}" type="pres">
      <dgm:prSet presAssocID="{8C4B4C8E-DF2C-4261-AFE4-A7A56421DEF2}" presName="textRect" presStyleLbl="revTx" presStyleIdx="3" presStyleCnt="4">
        <dgm:presLayoutVars>
          <dgm:chMax val="1"/>
          <dgm:chPref val="1"/>
        </dgm:presLayoutVars>
      </dgm:prSet>
      <dgm:spPr/>
    </dgm:pt>
  </dgm:ptLst>
  <dgm:cxnLst>
    <dgm:cxn modelId="{B7BC490D-1C30-4B4C-B04F-122CB41633A2}" type="presOf" srcId="{8C4B4C8E-DF2C-4261-AFE4-A7A56421DEF2}" destId="{73982C23-63F1-4ECA-B0C4-EC6A62E2BA55}" srcOrd="0" destOrd="0" presId="urn:microsoft.com/office/officeart/2018/2/layout/IconCircleList"/>
    <dgm:cxn modelId="{7368BB0E-6712-4788-A6B8-C11927D0AFC0}" srcId="{A47082A1-38DB-45AD-8E63-2DD4D5BB6988}" destId="{8C4B4C8E-DF2C-4261-AFE4-A7A56421DEF2}" srcOrd="3" destOrd="0" parTransId="{DB48AD94-8758-4FE0-857F-B4699A0B77D6}" sibTransId="{B4454E25-6C26-4F40-91E3-0CA4BDDEAAD6}"/>
    <dgm:cxn modelId="{CFF94116-A4DF-4855-9381-8C9000553259}" type="presOf" srcId="{A47082A1-38DB-45AD-8E63-2DD4D5BB6988}" destId="{CCFC9495-D7CC-46B0-A365-B480618A9206}" srcOrd="0" destOrd="0" presId="urn:microsoft.com/office/officeart/2018/2/layout/IconCircleList"/>
    <dgm:cxn modelId="{9776C01E-653F-4FFE-BAC3-825EB23EA13E}" type="presOf" srcId="{91DC4624-C8DD-4B5D-8E56-6544B1EA03F7}" destId="{2B9D6B4F-5A6E-4525-9831-837F90B8536F}" srcOrd="0" destOrd="0" presId="urn:microsoft.com/office/officeart/2018/2/layout/IconCircleList"/>
    <dgm:cxn modelId="{C8F71944-F707-490E-BE62-5DE26285D5B2}" type="presOf" srcId="{4B77FA71-6EF0-471A-88E0-219BDC30070A}" destId="{5EBA568D-5B1A-4453-AB2D-F54F7961AD7D}" srcOrd="0" destOrd="0" presId="urn:microsoft.com/office/officeart/2018/2/layout/IconCircleList"/>
    <dgm:cxn modelId="{2003AD4F-22E6-4CBB-8300-6D69CE91549E}" srcId="{A47082A1-38DB-45AD-8E63-2DD4D5BB6988}" destId="{91DC4624-C8DD-4B5D-8E56-6544B1EA03F7}" srcOrd="0" destOrd="0" parTransId="{7265BE0E-5120-44E5-8452-4F4A5E54A312}" sibTransId="{7DFD3410-3026-48D6-AEB2-83AABB822E6A}"/>
    <dgm:cxn modelId="{1A3B037B-92EA-4A6F-9B5D-C68F4B4E57AA}" type="presOf" srcId="{DBC1C7BA-36F0-437C-B7A8-309F96673E46}" destId="{EA3637FA-4ECB-45CB-A6CA-F77CFEABA13F}" srcOrd="0" destOrd="0" presId="urn:microsoft.com/office/officeart/2018/2/layout/IconCircleList"/>
    <dgm:cxn modelId="{80361986-DEEA-4E5C-B3A9-61B1AFD7FEE9}" type="presOf" srcId="{7DFD3410-3026-48D6-AEB2-83AABB822E6A}" destId="{6FD0E0A1-73CD-4A1A-BA79-05AABA34C205}" srcOrd="0" destOrd="0" presId="urn:microsoft.com/office/officeart/2018/2/layout/IconCircleList"/>
    <dgm:cxn modelId="{EE5535B0-4B08-4C1E-87B9-BA33EE1AEEC3}" type="presOf" srcId="{73F4518C-47F9-43EE-B2E9-4B3B6D580A33}" destId="{631C6C04-2591-415C-936F-7632E56A7DB8}" srcOrd="0" destOrd="0" presId="urn:microsoft.com/office/officeart/2018/2/layout/IconCircleList"/>
    <dgm:cxn modelId="{BB3C79B2-8956-4C65-B19F-AC8A9D8625C8}" srcId="{A47082A1-38DB-45AD-8E63-2DD4D5BB6988}" destId="{4B77FA71-6EF0-471A-88E0-219BDC30070A}" srcOrd="2" destOrd="0" parTransId="{ABFA8D14-F23C-4482-9A7C-F2C9A4BC7359}" sibTransId="{73F4518C-47F9-43EE-B2E9-4B3B6D580A33}"/>
    <dgm:cxn modelId="{B27E69BA-0DFC-4419-8E61-31697FA8B462}" srcId="{A47082A1-38DB-45AD-8E63-2DD4D5BB6988}" destId="{DBC1C7BA-36F0-437C-B7A8-309F96673E46}" srcOrd="1" destOrd="0" parTransId="{3B139E49-6557-41B4-B21F-5BEAC4FDCD9F}" sibTransId="{5BBCD996-5C85-4F82-8252-2328DD0B1340}"/>
    <dgm:cxn modelId="{B8D2E3BD-DC41-4432-8AD7-F6624235C1C3}" type="presOf" srcId="{5BBCD996-5C85-4F82-8252-2328DD0B1340}" destId="{13362280-C85C-4DA0-BADD-31C96AE6321F}" srcOrd="0" destOrd="0" presId="urn:microsoft.com/office/officeart/2018/2/layout/IconCircleList"/>
    <dgm:cxn modelId="{47A48859-FF2D-4FE2-B0AD-80723D76FECB}" type="presParOf" srcId="{CCFC9495-D7CC-46B0-A365-B480618A9206}" destId="{12F344D6-0045-4ED9-8C80-4C05F9FD6A5D}" srcOrd="0" destOrd="0" presId="urn:microsoft.com/office/officeart/2018/2/layout/IconCircleList"/>
    <dgm:cxn modelId="{AF4AE332-D902-4028-A08A-408082474FEA}" type="presParOf" srcId="{12F344D6-0045-4ED9-8C80-4C05F9FD6A5D}" destId="{BF789487-204C-4FD5-A2BE-B93445B36C13}" srcOrd="0" destOrd="0" presId="urn:microsoft.com/office/officeart/2018/2/layout/IconCircleList"/>
    <dgm:cxn modelId="{84385F2C-D1CC-44FB-A287-49CCFAF2A146}" type="presParOf" srcId="{BF789487-204C-4FD5-A2BE-B93445B36C13}" destId="{7BC2C467-D3BF-44AD-9958-AA22294356A9}" srcOrd="0" destOrd="0" presId="urn:microsoft.com/office/officeart/2018/2/layout/IconCircleList"/>
    <dgm:cxn modelId="{69854361-6B47-4490-BD6D-07BED123E970}" type="presParOf" srcId="{BF789487-204C-4FD5-A2BE-B93445B36C13}" destId="{15761546-AE2E-4721-88A5-4EA64F6266A9}" srcOrd="1" destOrd="0" presId="urn:microsoft.com/office/officeart/2018/2/layout/IconCircleList"/>
    <dgm:cxn modelId="{A44B4748-BD9B-4732-BA12-E33A421A5A94}" type="presParOf" srcId="{BF789487-204C-4FD5-A2BE-B93445B36C13}" destId="{F99208F6-0B88-4C7F-BF10-7FC4EB968B60}" srcOrd="2" destOrd="0" presId="urn:microsoft.com/office/officeart/2018/2/layout/IconCircleList"/>
    <dgm:cxn modelId="{32B206D2-142C-473A-A124-36A6E8950F0E}" type="presParOf" srcId="{BF789487-204C-4FD5-A2BE-B93445B36C13}" destId="{2B9D6B4F-5A6E-4525-9831-837F90B8536F}" srcOrd="3" destOrd="0" presId="urn:microsoft.com/office/officeart/2018/2/layout/IconCircleList"/>
    <dgm:cxn modelId="{B46CDEDB-C21F-436E-8763-31F50495C402}" type="presParOf" srcId="{12F344D6-0045-4ED9-8C80-4C05F9FD6A5D}" destId="{6FD0E0A1-73CD-4A1A-BA79-05AABA34C205}" srcOrd="1" destOrd="0" presId="urn:microsoft.com/office/officeart/2018/2/layout/IconCircleList"/>
    <dgm:cxn modelId="{A239EBEF-025B-40CD-8FD2-D47116411F66}" type="presParOf" srcId="{12F344D6-0045-4ED9-8C80-4C05F9FD6A5D}" destId="{605EF579-A8CB-4B36-9EBC-0F560A45C8C7}" srcOrd="2" destOrd="0" presId="urn:microsoft.com/office/officeart/2018/2/layout/IconCircleList"/>
    <dgm:cxn modelId="{4CD75B15-ECFA-4A4E-A3A0-AA8B126B70A7}" type="presParOf" srcId="{605EF579-A8CB-4B36-9EBC-0F560A45C8C7}" destId="{BA3D43FA-C61F-4C07-931F-35E00D0EF5EF}" srcOrd="0" destOrd="0" presId="urn:microsoft.com/office/officeart/2018/2/layout/IconCircleList"/>
    <dgm:cxn modelId="{CF8F243A-9C39-4843-B412-29C1A6BB483A}" type="presParOf" srcId="{605EF579-A8CB-4B36-9EBC-0F560A45C8C7}" destId="{1C87AE15-990D-43C2-BB7A-5AD7B95FCFE7}" srcOrd="1" destOrd="0" presId="urn:microsoft.com/office/officeart/2018/2/layout/IconCircleList"/>
    <dgm:cxn modelId="{D18D22EE-0F85-4C40-A2D1-3AC46B4F0C0B}" type="presParOf" srcId="{605EF579-A8CB-4B36-9EBC-0F560A45C8C7}" destId="{BFDAB576-B179-4E8A-A199-ACFCEC9EB109}" srcOrd="2" destOrd="0" presId="urn:microsoft.com/office/officeart/2018/2/layout/IconCircleList"/>
    <dgm:cxn modelId="{BF7C315D-FAE0-457F-9FEF-458AC6D51238}" type="presParOf" srcId="{605EF579-A8CB-4B36-9EBC-0F560A45C8C7}" destId="{EA3637FA-4ECB-45CB-A6CA-F77CFEABA13F}" srcOrd="3" destOrd="0" presId="urn:microsoft.com/office/officeart/2018/2/layout/IconCircleList"/>
    <dgm:cxn modelId="{749F2F4F-97E5-4E0E-82D7-54FE182398DF}" type="presParOf" srcId="{12F344D6-0045-4ED9-8C80-4C05F9FD6A5D}" destId="{13362280-C85C-4DA0-BADD-31C96AE6321F}" srcOrd="3" destOrd="0" presId="urn:microsoft.com/office/officeart/2018/2/layout/IconCircleList"/>
    <dgm:cxn modelId="{8FEE136C-9C95-472B-B2A4-2481B0E66136}" type="presParOf" srcId="{12F344D6-0045-4ED9-8C80-4C05F9FD6A5D}" destId="{7762C201-5944-4C10-BE58-5027980527EB}" srcOrd="4" destOrd="0" presId="urn:microsoft.com/office/officeart/2018/2/layout/IconCircleList"/>
    <dgm:cxn modelId="{E7C9D16E-EE77-40D7-9A51-907CBECC7145}" type="presParOf" srcId="{7762C201-5944-4C10-BE58-5027980527EB}" destId="{DC69B9AC-873E-4EF6-AB07-9AEC35813DD8}" srcOrd="0" destOrd="0" presId="urn:microsoft.com/office/officeart/2018/2/layout/IconCircleList"/>
    <dgm:cxn modelId="{189D6F13-4DCC-4739-AA77-D840B1925991}" type="presParOf" srcId="{7762C201-5944-4C10-BE58-5027980527EB}" destId="{8A0F65D4-C836-44B3-B1FE-D15855FDCD87}" srcOrd="1" destOrd="0" presId="urn:microsoft.com/office/officeart/2018/2/layout/IconCircleList"/>
    <dgm:cxn modelId="{57A2244C-0848-40DB-BA63-A16E0E7037DD}" type="presParOf" srcId="{7762C201-5944-4C10-BE58-5027980527EB}" destId="{D8082CE2-DFB4-420C-A671-0D13CAE12872}" srcOrd="2" destOrd="0" presId="urn:microsoft.com/office/officeart/2018/2/layout/IconCircleList"/>
    <dgm:cxn modelId="{96A5FC81-1AE4-4462-AA5F-DBD6EB987138}" type="presParOf" srcId="{7762C201-5944-4C10-BE58-5027980527EB}" destId="{5EBA568D-5B1A-4453-AB2D-F54F7961AD7D}" srcOrd="3" destOrd="0" presId="urn:microsoft.com/office/officeart/2018/2/layout/IconCircleList"/>
    <dgm:cxn modelId="{C3697109-5735-4FB2-AAB7-41C3E7F0FE67}" type="presParOf" srcId="{12F344D6-0045-4ED9-8C80-4C05F9FD6A5D}" destId="{631C6C04-2591-415C-936F-7632E56A7DB8}" srcOrd="5" destOrd="0" presId="urn:microsoft.com/office/officeart/2018/2/layout/IconCircleList"/>
    <dgm:cxn modelId="{AC1F38F0-DB38-4212-9AAC-CDDF0EAA188E}" type="presParOf" srcId="{12F344D6-0045-4ED9-8C80-4C05F9FD6A5D}" destId="{6F5F6153-CABE-478B-A681-48D271C593B1}" srcOrd="6" destOrd="0" presId="urn:microsoft.com/office/officeart/2018/2/layout/IconCircleList"/>
    <dgm:cxn modelId="{42BAB5E7-44C4-4788-B5CC-CAC569836A4F}" type="presParOf" srcId="{6F5F6153-CABE-478B-A681-48D271C593B1}" destId="{F6301412-C768-4BCD-8E1E-BAF5F399CF6D}" srcOrd="0" destOrd="0" presId="urn:microsoft.com/office/officeart/2018/2/layout/IconCircleList"/>
    <dgm:cxn modelId="{AD2B9C48-2CD9-434A-B3EB-E2412BE81D5E}" type="presParOf" srcId="{6F5F6153-CABE-478B-A681-48D271C593B1}" destId="{B5CB6B0E-9A49-4AA7-9D2E-C22CBA112BBE}" srcOrd="1" destOrd="0" presId="urn:microsoft.com/office/officeart/2018/2/layout/IconCircleList"/>
    <dgm:cxn modelId="{EF115BFB-1B21-4A4A-8A29-2456A0EADCB4}" type="presParOf" srcId="{6F5F6153-CABE-478B-A681-48D271C593B1}" destId="{2389010F-788D-43FA-8ED5-B436BE1D58EA}" srcOrd="2" destOrd="0" presId="urn:microsoft.com/office/officeart/2018/2/layout/IconCircleList"/>
    <dgm:cxn modelId="{3C10EA15-F25C-42EB-96B0-4C0E13B719E3}" type="presParOf" srcId="{6F5F6153-CABE-478B-A681-48D271C593B1}" destId="{73982C23-63F1-4ECA-B0C4-EC6A62E2BA55}"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A99C803-1565-47A3-BCBA-E4FF2A9F1C2F}" type="doc">
      <dgm:prSet loTypeId="urn:microsoft.com/office/officeart/2005/8/layout/cycle3" loCatId="cycle" qsTypeId="urn:microsoft.com/office/officeart/2005/8/quickstyle/3d1" qsCatId="3D" csTypeId="urn:microsoft.com/office/officeart/2005/8/colors/accent2_3" csCatId="accent2" phldr="1"/>
      <dgm:spPr/>
      <dgm:t>
        <a:bodyPr/>
        <a:lstStyle/>
        <a:p>
          <a:endParaRPr lang="en-US"/>
        </a:p>
      </dgm:t>
    </dgm:pt>
    <dgm:pt modelId="{5A6CE34E-9D77-44C9-8E2C-A3CE716932C0}">
      <dgm:prSet phldrT="[Text]"/>
      <dgm:spPr/>
      <dgm:t>
        <a:bodyPr/>
        <a:lstStyle/>
        <a:p>
          <a:pPr rtl="0"/>
          <a:r>
            <a:rPr lang="en-US" dirty="0">
              <a:latin typeface="Century Gothic" panose="020B0502020202020204"/>
            </a:rPr>
            <a:t>Learning Walks</a:t>
          </a:r>
          <a:endParaRPr lang="en-US" dirty="0"/>
        </a:p>
      </dgm:t>
    </dgm:pt>
    <dgm:pt modelId="{58B0F5F9-B8BC-4768-BC12-3711685EA912}" type="parTrans" cxnId="{46FCDEB9-13D8-4E37-89D9-15F75CCB358D}">
      <dgm:prSet/>
      <dgm:spPr/>
      <dgm:t>
        <a:bodyPr/>
        <a:lstStyle/>
        <a:p>
          <a:endParaRPr lang="en-US" sz="1200"/>
        </a:p>
      </dgm:t>
    </dgm:pt>
    <dgm:pt modelId="{BFE78D3D-B3AD-4A78-9764-87DA609C4E93}" type="sibTrans" cxnId="{46FCDEB9-13D8-4E37-89D9-15F75CCB358D}">
      <dgm:prSet/>
      <dgm:spPr/>
      <dgm:t>
        <a:bodyPr/>
        <a:lstStyle/>
        <a:p>
          <a:endParaRPr lang="en-US"/>
        </a:p>
      </dgm:t>
    </dgm:pt>
    <dgm:pt modelId="{345DD0BC-0C2D-4087-A220-4D053988C172}">
      <dgm:prSet phldrT="[Text]"/>
      <dgm:spPr/>
      <dgm:t>
        <a:bodyPr/>
        <a:lstStyle/>
        <a:p>
          <a:pPr rtl="0"/>
          <a:r>
            <a:rPr lang="en-US" dirty="0">
              <a:latin typeface="Century Gothic" panose="020B0502020202020204"/>
            </a:rPr>
            <a:t>Book looks</a:t>
          </a:r>
          <a:endParaRPr lang="en-US" dirty="0"/>
        </a:p>
      </dgm:t>
    </dgm:pt>
    <dgm:pt modelId="{F5604309-8DE5-40C9-88E2-05C838BE5545}" type="parTrans" cxnId="{EDAAB443-2B72-4F78-A319-DED96AF5B531}">
      <dgm:prSet/>
      <dgm:spPr/>
      <dgm:t>
        <a:bodyPr/>
        <a:lstStyle/>
        <a:p>
          <a:endParaRPr lang="en-US" sz="1200"/>
        </a:p>
      </dgm:t>
    </dgm:pt>
    <dgm:pt modelId="{0BDAF541-AB68-4C49-8AF7-9C2EC0327F7D}" type="sibTrans" cxnId="{EDAAB443-2B72-4F78-A319-DED96AF5B531}">
      <dgm:prSet/>
      <dgm:spPr/>
      <dgm:t>
        <a:bodyPr/>
        <a:lstStyle/>
        <a:p>
          <a:endParaRPr lang="en-US"/>
        </a:p>
      </dgm:t>
    </dgm:pt>
    <dgm:pt modelId="{3D3AF2F2-BC59-4614-92AE-E99B8CD35610}">
      <dgm:prSet phldrT="[Text]"/>
      <dgm:spPr/>
      <dgm:t>
        <a:bodyPr/>
        <a:lstStyle/>
        <a:p>
          <a:pPr rtl="0"/>
          <a:r>
            <a:rPr lang="en-US" dirty="0">
              <a:latin typeface="Century Gothic" panose="020B0502020202020204"/>
            </a:rPr>
            <a:t>Planning scrutiny</a:t>
          </a:r>
          <a:endParaRPr lang="en-US" dirty="0"/>
        </a:p>
      </dgm:t>
    </dgm:pt>
    <dgm:pt modelId="{69980452-D30D-4AA1-8D1F-F77F45FF8ED5}" type="parTrans" cxnId="{AA38B5E5-F248-4BB7-866B-CD0529B681E6}">
      <dgm:prSet/>
      <dgm:spPr/>
      <dgm:t>
        <a:bodyPr/>
        <a:lstStyle/>
        <a:p>
          <a:endParaRPr lang="en-US" sz="1200"/>
        </a:p>
      </dgm:t>
    </dgm:pt>
    <dgm:pt modelId="{A6164025-E2C5-4CA3-B316-C63DE9683202}" type="sibTrans" cxnId="{AA38B5E5-F248-4BB7-866B-CD0529B681E6}">
      <dgm:prSet/>
      <dgm:spPr/>
      <dgm:t>
        <a:bodyPr/>
        <a:lstStyle/>
        <a:p>
          <a:endParaRPr lang="en-US"/>
        </a:p>
      </dgm:t>
    </dgm:pt>
    <dgm:pt modelId="{3E6BC18D-AF5C-4986-B151-ED573A33FA22}">
      <dgm:prSet phldrT="[Text]"/>
      <dgm:spPr/>
      <dgm:t>
        <a:bodyPr/>
        <a:lstStyle/>
        <a:p>
          <a:pPr rtl="0"/>
          <a:r>
            <a:rPr lang="en-US" dirty="0"/>
            <a:t>Learning Targets</a:t>
          </a:r>
        </a:p>
      </dgm:t>
    </dgm:pt>
    <dgm:pt modelId="{878AD2AC-8052-450B-ABE3-7F06B5F58101}" type="parTrans" cxnId="{CE0099B7-6659-4314-B46E-EB0A21E17D6E}">
      <dgm:prSet/>
      <dgm:spPr/>
      <dgm:t>
        <a:bodyPr/>
        <a:lstStyle/>
        <a:p>
          <a:endParaRPr lang="en-US" sz="1200"/>
        </a:p>
      </dgm:t>
    </dgm:pt>
    <dgm:pt modelId="{E164D0B9-679A-4C38-BA87-C53991235E8D}" type="sibTrans" cxnId="{CE0099B7-6659-4314-B46E-EB0A21E17D6E}">
      <dgm:prSet/>
      <dgm:spPr/>
      <dgm:t>
        <a:bodyPr/>
        <a:lstStyle/>
        <a:p>
          <a:endParaRPr lang="en-US"/>
        </a:p>
      </dgm:t>
    </dgm:pt>
    <dgm:pt modelId="{4BF66DFC-4E39-40E1-B648-0FEA9A3875B2}">
      <dgm:prSet phldrT="[Text]"/>
      <dgm:spPr/>
      <dgm:t>
        <a:bodyPr/>
        <a:lstStyle/>
        <a:p>
          <a:pPr rtl="0"/>
          <a:r>
            <a:rPr lang="en-US">
              <a:latin typeface="Century Gothic" panose="020B0502020202020204"/>
            </a:rPr>
            <a:t>Annual Reviews</a:t>
          </a:r>
          <a:endParaRPr lang="en-US"/>
        </a:p>
      </dgm:t>
    </dgm:pt>
    <dgm:pt modelId="{349A2CEF-FF49-4DA4-A8B8-C5BCCD600A51}" type="parTrans" cxnId="{850F87C1-4562-4C68-BBEC-8FCE111E8C67}">
      <dgm:prSet/>
      <dgm:spPr/>
      <dgm:t>
        <a:bodyPr/>
        <a:lstStyle/>
        <a:p>
          <a:endParaRPr lang="en-US" sz="1200"/>
        </a:p>
      </dgm:t>
    </dgm:pt>
    <dgm:pt modelId="{6F2DFC08-07B4-494E-A2DB-3B55E2603EDF}" type="sibTrans" cxnId="{850F87C1-4562-4C68-BBEC-8FCE111E8C67}">
      <dgm:prSet/>
      <dgm:spPr/>
      <dgm:t>
        <a:bodyPr/>
        <a:lstStyle/>
        <a:p>
          <a:endParaRPr lang="en-US"/>
        </a:p>
      </dgm:t>
    </dgm:pt>
    <dgm:pt modelId="{64B6B492-9F5E-466F-9BE4-598E4D4B18E5}">
      <dgm:prSet phldrT="[Text]"/>
      <dgm:spPr/>
      <dgm:t>
        <a:bodyPr/>
        <a:lstStyle/>
        <a:p>
          <a:pPr rtl="0"/>
          <a:r>
            <a:rPr lang="en-US">
              <a:latin typeface="Century Gothic" panose="020B0502020202020204"/>
            </a:rPr>
            <a:t>Learning Journeys Assessment</a:t>
          </a:r>
        </a:p>
      </dgm:t>
    </dgm:pt>
    <dgm:pt modelId="{9FBB12AC-36EE-4FB9-96EA-93562CFFC7BC}" type="parTrans" cxnId="{4436CCE9-7C44-4A93-AAEC-F026097C421A}">
      <dgm:prSet/>
      <dgm:spPr/>
      <dgm:t>
        <a:bodyPr/>
        <a:lstStyle/>
        <a:p>
          <a:endParaRPr lang="en-US" sz="1200"/>
        </a:p>
      </dgm:t>
    </dgm:pt>
    <dgm:pt modelId="{E288B080-BBD9-4DF3-8111-9A08B88B6614}" type="sibTrans" cxnId="{4436CCE9-7C44-4A93-AAEC-F026097C421A}">
      <dgm:prSet/>
      <dgm:spPr/>
      <dgm:t>
        <a:bodyPr/>
        <a:lstStyle/>
        <a:p>
          <a:endParaRPr lang="en-US"/>
        </a:p>
      </dgm:t>
    </dgm:pt>
    <dgm:pt modelId="{82DF43F4-19F2-4BB0-B5CB-4F51B0519889}">
      <dgm:prSet phldrT="[Text]"/>
      <dgm:spPr/>
      <dgm:t>
        <a:bodyPr/>
        <a:lstStyle/>
        <a:p>
          <a:r>
            <a:rPr lang="en-US" dirty="0">
              <a:latin typeface="Century Gothic" panose="020B0502020202020204"/>
            </a:rPr>
            <a:t>Indicators of Wellbeing</a:t>
          </a:r>
        </a:p>
      </dgm:t>
    </dgm:pt>
    <dgm:pt modelId="{20FDED4E-7E05-4E16-9DD1-8FFC10A3C098}" type="parTrans" cxnId="{05B25A44-4E54-4855-A988-C30A67C27A0D}">
      <dgm:prSet/>
      <dgm:spPr/>
      <dgm:t>
        <a:bodyPr/>
        <a:lstStyle/>
        <a:p>
          <a:endParaRPr lang="en-US" sz="1200"/>
        </a:p>
      </dgm:t>
    </dgm:pt>
    <dgm:pt modelId="{17FE9427-AD26-49D1-BB3D-1B6A582BC783}" type="sibTrans" cxnId="{05B25A44-4E54-4855-A988-C30A67C27A0D}">
      <dgm:prSet/>
      <dgm:spPr/>
      <dgm:t>
        <a:bodyPr/>
        <a:lstStyle/>
        <a:p>
          <a:endParaRPr lang="en-US"/>
        </a:p>
      </dgm:t>
    </dgm:pt>
    <dgm:pt modelId="{D66B8726-F6FD-460D-BEC4-307CC114085B}">
      <dgm:prSet phldrT="[Text]"/>
      <dgm:spPr/>
      <dgm:t>
        <a:bodyPr/>
        <a:lstStyle/>
        <a:p>
          <a:pPr rtl="0"/>
          <a:r>
            <a:rPr lang="en-US" dirty="0">
              <a:latin typeface="Century Gothic" panose="020B0502020202020204"/>
            </a:rPr>
            <a:t>Data analysis </a:t>
          </a:r>
        </a:p>
      </dgm:t>
    </dgm:pt>
    <dgm:pt modelId="{1ABA46C3-5BD4-4837-BDB6-BD8B6E28E0FF}" type="parTrans" cxnId="{D2F03D01-2A6E-4B2F-A88B-3C4178030E23}">
      <dgm:prSet/>
      <dgm:spPr/>
      <dgm:t>
        <a:bodyPr/>
        <a:lstStyle/>
        <a:p>
          <a:endParaRPr lang="en-US" sz="1200"/>
        </a:p>
      </dgm:t>
    </dgm:pt>
    <dgm:pt modelId="{9A2B97AF-E343-4E04-AB54-DBE15D33C9F0}" type="sibTrans" cxnId="{D2F03D01-2A6E-4B2F-A88B-3C4178030E23}">
      <dgm:prSet/>
      <dgm:spPr/>
      <dgm:t>
        <a:bodyPr/>
        <a:lstStyle/>
        <a:p>
          <a:endParaRPr lang="en-US"/>
        </a:p>
      </dgm:t>
    </dgm:pt>
    <dgm:pt modelId="{7178B58F-668C-4210-A889-253AA36A9FA6}">
      <dgm:prSet phldrT="[Text]"/>
      <dgm:spPr/>
      <dgm:t>
        <a:bodyPr/>
        <a:lstStyle/>
        <a:p>
          <a:pPr rtl="0"/>
          <a:r>
            <a:rPr lang="en-US" dirty="0">
              <a:latin typeface="Century Gothic" panose="020B0502020202020204"/>
            </a:rPr>
            <a:t>External agency reviews</a:t>
          </a:r>
        </a:p>
      </dgm:t>
    </dgm:pt>
    <dgm:pt modelId="{031BC733-E80E-4D23-8C05-56AEC617980C}" type="parTrans" cxnId="{514FFF95-CE16-4DC9-A997-BD01BBD6EDE6}">
      <dgm:prSet/>
      <dgm:spPr/>
      <dgm:t>
        <a:bodyPr/>
        <a:lstStyle/>
        <a:p>
          <a:endParaRPr lang="en-US" sz="1200"/>
        </a:p>
      </dgm:t>
    </dgm:pt>
    <dgm:pt modelId="{066CE7B3-BB56-41A9-906F-B4AD33E1164E}" type="sibTrans" cxnId="{514FFF95-CE16-4DC9-A997-BD01BBD6EDE6}">
      <dgm:prSet/>
      <dgm:spPr/>
      <dgm:t>
        <a:bodyPr/>
        <a:lstStyle/>
        <a:p>
          <a:endParaRPr lang="en-US"/>
        </a:p>
      </dgm:t>
    </dgm:pt>
    <dgm:pt modelId="{2F279990-52F2-40EB-8746-28EB2575F38C}">
      <dgm:prSet phldrT="[Text]"/>
      <dgm:spPr/>
      <dgm:t>
        <a:bodyPr/>
        <a:lstStyle/>
        <a:p>
          <a:pPr rtl="0"/>
          <a:r>
            <a:rPr lang="en-US" dirty="0">
              <a:latin typeface="Century Gothic" panose="020B0502020202020204"/>
            </a:rPr>
            <a:t>Personalised Provision</a:t>
          </a:r>
        </a:p>
      </dgm:t>
    </dgm:pt>
    <dgm:pt modelId="{421533E9-4DEE-496D-9788-2F60C787A689}" type="parTrans" cxnId="{90EF3FDF-B6B9-4596-A9F3-EBED04A48C35}">
      <dgm:prSet/>
      <dgm:spPr/>
      <dgm:t>
        <a:bodyPr/>
        <a:lstStyle/>
        <a:p>
          <a:endParaRPr lang="en-US" sz="1200"/>
        </a:p>
      </dgm:t>
    </dgm:pt>
    <dgm:pt modelId="{F2AC1589-0593-4527-9737-72F7E5113E63}" type="sibTrans" cxnId="{90EF3FDF-B6B9-4596-A9F3-EBED04A48C35}">
      <dgm:prSet/>
      <dgm:spPr/>
      <dgm:t>
        <a:bodyPr/>
        <a:lstStyle/>
        <a:p>
          <a:endParaRPr lang="en-US"/>
        </a:p>
      </dgm:t>
    </dgm:pt>
    <dgm:pt modelId="{44570F23-38E5-47F3-88EF-C5D3204F71AF}">
      <dgm:prSet phldrT="[Text]"/>
      <dgm:spPr/>
      <dgm:t>
        <a:bodyPr/>
        <a:lstStyle/>
        <a:p>
          <a:pPr rtl="0"/>
          <a:r>
            <a:rPr lang="en-US">
              <a:latin typeface="Century Gothic" panose="020B0502020202020204"/>
            </a:rPr>
            <a:t>Progress meetings </a:t>
          </a:r>
        </a:p>
      </dgm:t>
    </dgm:pt>
    <dgm:pt modelId="{8B6A33C5-70A4-4415-A808-A40ABFE52433}" type="parTrans" cxnId="{13DA1BFB-FCD8-42EC-9614-4B5AB553A330}">
      <dgm:prSet/>
      <dgm:spPr/>
      <dgm:t>
        <a:bodyPr/>
        <a:lstStyle/>
        <a:p>
          <a:endParaRPr lang="en-GB"/>
        </a:p>
      </dgm:t>
    </dgm:pt>
    <dgm:pt modelId="{F2587938-8B53-4727-BA09-A602DC737517}" type="sibTrans" cxnId="{13DA1BFB-FCD8-42EC-9614-4B5AB553A330}">
      <dgm:prSet/>
      <dgm:spPr/>
      <dgm:t>
        <a:bodyPr/>
        <a:lstStyle/>
        <a:p>
          <a:endParaRPr lang="en-GB"/>
        </a:p>
      </dgm:t>
    </dgm:pt>
    <dgm:pt modelId="{5C39FA3B-9ADC-467C-8B43-45522E75384F}">
      <dgm:prSet phldrT="[Text]"/>
      <dgm:spPr/>
      <dgm:t>
        <a:bodyPr/>
        <a:lstStyle/>
        <a:p>
          <a:pPr rtl="0"/>
          <a:r>
            <a:rPr lang="en-US" dirty="0"/>
            <a:t>AQA</a:t>
          </a:r>
          <a:r>
            <a:rPr lang="en-US" baseline="0" dirty="0"/>
            <a:t> unit’s Sixth Form  continuous learning plans and employability plans</a:t>
          </a:r>
          <a:endParaRPr lang="en-US" dirty="0"/>
        </a:p>
      </dgm:t>
    </dgm:pt>
    <dgm:pt modelId="{15AD90BC-6D66-4C65-A282-308F2D951F3C}" type="parTrans" cxnId="{9B4BFC97-C49B-4127-9334-E2A9E7C17D74}">
      <dgm:prSet/>
      <dgm:spPr/>
      <dgm:t>
        <a:bodyPr/>
        <a:lstStyle/>
        <a:p>
          <a:endParaRPr lang="en-GB"/>
        </a:p>
      </dgm:t>
    </dgm:pt>
    <dgm:pt modelId="{BE139E4A-9C5D-4948-B799-E76A14CB68B5}" type="sibTrans" cxnId="{9B4BFC97-C49B-4127-9334-E2A9E7C17D74}">
      <dgm:prSet/>
      <dgm:spPr/>
      <dgm:t>
        <a:bodyPr/>
        <a:lstStyle/>
        <a:p>
          <a:endParaRPr lang="en-GB"/>
        </a:p>
      </dgm:t>
    </dgm:pt>
    <dgm:pt modelId="{C0571F5C-E53C-4B5B-97CB-CC4A1C9DADF1}" type="pres">
      <dgm:prSet presAssocID="{AA99C803-1565-47A3-BCBA-E4FF2A9F1C2F}" presName="Name0" presStyleCnt="0">
        <dgm:presLayoutVars>
          <dgm:dir/>
          <dgm:resizeHandles val="exact"/>
        </dgm:presLayoutVars>
      </dgm:prSet>
      <dgm:spPr/>
    </dgm:pt>
    <dgm:pt modelId="{70182F31-8632-4470-9313-613C967D0F10}" type="pres">
      <dgm:prSet presAssocID="{AA99C803-1565-47A3-BCBA-E4FF2A9F1C2F}" presName="cycle" presStyleCnt="0"/>
      <dgm:spPr/>
    </dgm:pt>
    <dgm:pt modelId="{A9898B5F-6437-4B38-95D5-EF60D5748286}" type="pres">
      <dgm:prSet presAssocID="{5A6CE34E-9D77-44C9-8E2C-A3CE716932C0}" presName="nodeFirstNode" presStyleLbl="node1" presStyleIdx="0" presStyleCnt="12">
        <dgm:presLayoutVars>
          <dgm:bulletEnabled val="1"/>
        </dgm:presLayoutVars>
      </dgm:prSet>
      <dgm:spPr/>
    </dgm:pt>
    <dgm:pt modelId="{DA7A29BB-90F9-409A-932F-C171F3F7BBF8}" type="pres">
      <dgm:prSet presAssocID="{BFE78D3D-B3AD-4A78-9764-87DA609C4E93}" presName="sibTransFirstNode" presStyleLbl="bgShp" presStyleIdx="0" presStyleCnt="1" custLinFactNeighborX="850" custLinFactNeighborY="398"/>
      <dgm:spPr/>
    </dgm:pt>
    <dgm:pt modelId="{A8A643F6-5CF9-4616-83FB-B15BE606469F}" type="pres">
      <dgm:prSet presAssocID="{5C39FA3B-9ADC-467C-8B43-45522E75384F}" presName="nodeFollowingNodes" presStyleLbl="node1" presStyleIdx="1" presStyleCnt="12" custRadScaleRad="105174" custRadScaleInc="294533">
        <dgm:presLayoutVars>
          <dgm:bulletEnabled val="1"/>
        </dgm:presLayoutVars>
      </dgm:prSet>
      <dgm:spPr/>
    </dgm:pt>
    <dgm:pt modelId="{297E0645-5586-4621-8F65-00CD4351F487}" type="pres">
      <dgm:prSet presAssocID="{345DD0BC-0C2D-4087-A220-4D053988C172}" presName="nodeFollowingNodes" presStyleLbl="node1" presStyleIdx="2" presStyleCnt="12" custRadScaleRad="103998" custRadScaleInc="-83547">
        <dgm:presLayoutVars>
          <dgm:bulletEnabled val="1"/>
        </dgm:presLayoutVars>
      </dgm:prSet>
      <dgm:spPr/>
    </dgm:pt>
    <dgm:pt modelId="{50AEE991-9795-4027-8502-331FF8313ABA}" type="pres">
      <dgm:prSet presAssocID="{3D3AF2F2-BC59-4614-92AE-E99B8CD35610}" presName="nodeFollowingNodes" presStyleLbl="node1" presStyleIdx="3" presStyleCnt="12" custRadScaleRad="104113" custRadScaleInc="-97890">
        <dgm:presLayoutVars>
          <dgm:bulletEnabled val="1"/>
        </dgm:presLayoutVars>
      </dgm:prSet>
      <dgm:spPr/>
    </dgm:pt>
    <dgm:pt modelId="{653B3ED1-0764-435A-B81F-4638026DB9F0}" type="pres">
      <dgm:prSet presAssocID="{3E6BC18D-AF5C-4986-B151-ED573A33FA22}" presName="nodeFollowingNodes" presStyleLbl="node1" presStyleIdx="4" presStyleCnt="12" custRadScaleRad="104700" custRadScaleInc="-115454">
        <dgm:presLayoutVars>
          <dgm:bulletEnabled val="1"/>
        </dgm:presLayoutVars>
      </dgm:prSet>
      <dgm:spPr/>
    </dgm:pt>
    <dgm:pt modelId="{A45AE564-F457-406E-8A6A-F15E576B620A}" type="pres">
      <dgm:prSet presAssocID="{4BF66DFC-4E39-40E1-B648-0FEA9A3875B2}" presName="nodeFollowingNodes" presStyleLbl="node1" presStyleIdx="5" presStyleCnt="12" custRadScaleRad="102169" custRadScaleInc="-41369">
        <dgm:presLayoutVars>
          <dgm:bulletEnabled val="1"/>
        </dgm:presLayoutVars>
      </dgm:prSet>
      <dgm:spPr/>
    </dgm:pt>
    <dgm:pt modelId="{120055B2-3FE0-42FB-B4DA-7D657ED04103}" type="pres">
      <dgm:prSet presAssocID="{64B6B492-9F5E-466F-9BE4-598E4D4B18E5}" presName="nodeFollowingNodes" presStyleLbl="node1" presStyleIdx="6" presStyleCnt="12">
        <dgm:presLayoutVars>
          <dgm:bulletEnabled val="1"/>
        </dgm:presLayoutVars>
      </dgm:prSet>
      <dgm:spPr/>
    </dgm:pt>
    <dgm:pt modelId="{3F55DF46-1BE8-4AFC-A3A7-57FCF396EA2B}" type="pres">
      <dgm:prSet presAssocID="{82DF43F4-19F2-4BB0-B5CB-4F51B0519889}" presName="nodeFollowingNodes" presStyleLbl="node1" presStyleIdx="7" presStyleCnt="12" custRadScaleRad="106960" custRadScaleInc="37674">
        <dgm:presLayoutVars>
          <dgm:bulletEnabled val="1"/>
        </dgm:presLayoutVars>
      </dgm:prSet>
      <dgm:spPr/>
    </dgm:pt>
    <dgm:pt modelId="{F1A001C1-DE17-4915-B4FD-61C1FCEC2286}" type="pres">
      <dgm:prSet presAssocID="{D66B8726-F6FD-460D-BEC4-307CC114085B}" presName="nodeFollowingNodes" presStyleLbl="node1" presStyleIdx="8" presStyleCnt="12" custRadScaleRad="107431" custRadScaleInc="35171">
        <dgm:presLayoutVars>
          <dgm:bulletEnabled val="1"/>
        </dgm:presLayoutVars>
      </dgm:prSet>
      <dgm:spPr/>
    </dgm:pt>
    <dgm:pt modelId="{640EE9ED-448B-43CC-8A94-18E5EC9E2DF3}" type="pres">
      <dgm:prSet presAssocID="{44570F23-38E5-47F3-88EF-C5D3204F71AF}" presName="nodeFollowingNodes" presStyleLbl="node1" presStyleIdx="9" presStyleCnt="12" custRadScaleRad="100976" custRadScaleInc="15517">
        <dgm:presLayoutVars>
          <dgm:bulletEnabled val="1"/>
        </dgm:presLayoutVars>
      </dgm:prSet>
      <dgm:spPr/>
    </dgm:pt>
    <dgm:pt modelId="{584E4472-61E1-48B7-9853-B4E994AB09AC}" type="pres">
      <dgm:prSet presAssocID="{7178B58F-668C-4210-A889-253AA36A9FA6}" presName="nodeFollowingNodes" presStyleLbl="node1" presStyleIdx="10" presStyleCnt="12">
        <dgm:presLayoutVars>
          <dgm:bulletEnabled val="1"/>
        </dgm:presLayoutVars>
      </dgm:prSet>
      <dgm:spPr/>
    </dgm:pt>
    <dgm:pt modelId="{552F9D05-BC59-4474-8EAB-88DDD4DD518D}" type="pres">
      <dgm:prSet presAssocID="{2F279990-52F2-40EB-8746-28EB2575F38C}" presName="nodeFollowingNodes" presStyleLbl="node1" presStyleIdx="11" presStyleCnt="12">
        <dgm:presLayoutVars>
          <dgm:bulletEnabled val="1"/>
        </dgm:presLayoutVars>
      </dgm:prSet>
      <dgm:spPr/>
    </dgm:pt>
  </dgm:ptLst>
  <dgm:cxnLst>
    <dgm:cxn modelId="{D2F03D01-2A6E-4B2F-A88B-3C4178030E23}" srcId="{AA99C803-1565-47A3-BCBA-E4FF2A9F1C2F}" destId="{D66B8726-F6FD-460D-BEC4-307CC114085B}" srcOrd="8" destOrd="0" parTransId="{1ABA46C3-5BD4-4837-BDB6-BD8B6E28E0FF}" sibTransId="{9A2B97AF-E343-4E04-AB54-DBE15D33C9F0}"/>
    <dgm:cxn modelId="{DCBE3E1C-5F3F-4B7C-B095-2ED33964D8FB}" type="presOf" srcId="{7178B58F-668C-4210-A889-253AA36A9FA6}" destId="{584E4472-61E1-48B7-9853-B4E994AB09AC}" srcOrd="0" destOrd="0" presId="urn:microsoft.com/office/officeart/2005/8/layout/cycle3"/>
    <dgm:cxn modelId="{5015B129-9084-464D-B42C-48515FF3A1A6}" type="presOf" srcId="{3E6BC18D-AF5C-4986-B151-ED573A33FA22}" destId="{653B3ED1-0764-435A-B81F-4638026DB9F0}" srcOrd="0" destOrd="0" presId="urn:microsoft.com/office/officeart/2005/8/layout/cycle3"/>
    <dgm:cxn modelId="{B320C72C-FA7B-484F-9B68-B6D21FEB9137}" type="presOf" srcId="{5A6CE34E-9D77-44C9-8E2C-A3CE716932C0}" destId="{A9898B5F-6437-4B38-95D5-EF60D5748286}" srcOrd="0" destOrd="0" presId="urn:microsoft.com/office/officeart/2005/8/layout/cycle3"/>
    <dgm:cxn modelId="{E037095B-FB65-4514-8BDB-787FED67E55C}" type="presOf" srcId="{3D3AF2F2-BC59-4614-92AE-E99B8CD35610}" destId="{50AEE991-9795-4027-8502-331FF8313ABA}" srcOrd="0" destOrd="0" presId="urn:microsoft.com/office/officeart/2005/8/layout/cycle3"/>
    <dgm:cxn modelId="{473C365B-FF8E-45AA-A376-7D0DF0FBD4FC}" type="presOf" srcId="{64B6B492-9F5E-466F-9BE4-598E4D4B18E5}" destId="{120055B2-3FE0-42FB-B4DA-7D657ED04103}" srcOrd="0" destOrd="0" presId="urn:microsoft.com/office/officeart/2005/8/layout/cycle3"/>
    <dgm:cxn modelId="{012A075C-F47C-4E95-AAE3-AB6A35118AAD}" type="presOf" srcId="{4BF66DFC-4E39-40E1-B648-0FEA9A3875B2}" destId="{A45AE564-F457-406E-8A6A-F15E576B620A}" srcOrd="0" destOrd="0" presId="urn:microsoft.com/office/officeart/2005/8/layout/cycle3"/>
    <dgm:cxn modelId="{8BF8BE5C-1B88-4D6E-B51B-3A47AF1BE2AF}" type="presOf" srcId="{5C39FA3B-9ADC-467C-8B43-45522E75384F}" destId="{A8A643F6-5CF9-4616-83FB-B15BE606469F}" srcOrd="0" destOrd="0" presId="urn:microsoft.com/office/officeart/2005/8/layout/cycle3"/>
    <dgm:cxn modelId="{B4054743-74E2-4AB9-ABC5-729B97A46387}" type="presOf" srcId="{2F279990-52F2-40EB-8746-28EB2575F38C}" destId="{552F9D05-BC59-4474-8EAB-88DDD4DD518D}" srcOrd="0" destOrd="0" presId="urn:microsoft.com/office/officeart/2005/8/layout/cycle3"/>
    <dgm:cxn modelId="{EDAAB443-2B72-4F78-A319-DED96AF5B531}" srcId="{AA99C803-1565-47A3-BCBA-E4FF2A9F1C2F}" destId="{345DD0BC-0C2D-4087-A220-4D053988C172}" srcOrd="2" destOrd="0" parTransId="{F5604309-8DE5-40C9-88E2-05C838BE5545}" sibTransId="{0BDAF541-AB68-4C49-8AF7-9C2EC0327F7D}"/>
    <dgm:cxn modelId="{05B25A44-4E54-4855-A988-C30A67C27A0D}" srcId="{AA99C803-1565-47A3-BCBA-E4FF2A9F1C2F}" destId="{82DF43F4-19F2-4BB0-B5CB-4F51B0519889}" srcOrd="7" destOrd="0" parTransId="{20FDED4E-7E05-4E16-9DD1-8FFC10A3C098}" sibTransId="{17FE9427-AD26-49D1-BB3D-1B6A582BC783}"/>
    <dgm:cxn modelId="{36532175-1D48-459B-874D-65FF7B142463}" type="presOf" srcId="{345DD0BC-0C2D-4087-A220-4D053988C172}" destId="{297E0645-5586-4621-8F65-00CD4351F487}" srcOrd="0" destOrd="0" presId="urn:microsoft.com/office/officeart/2005/8/layout/cycle3"/>
    <dgm:cxn modelId="{514FFF95-CE16-4DC9-A997-BD01BBD6EDE6}" srcId="{AA99C803-1565-47A3-BCBA-E4FF2A9F1C2F}" destId="{7178B58F-668C-4210-A889-253AA36A9FA6}" srcOrd="10" destOrd="0" parTransId="{031BC733-E80E-4D23-8C05-56AEC617980C}" sibTransId="{066CE7B3-BB56-41A9-906F-B4AD33E1164E}"/>
    <dgm:cxn modelId="{9B4BFC97-C49B-4127-9334-E2A9E7C17D74}" srcId="{AA99C803-1565-47A3-BCBA-E4FF2A9F1C2F}" destId="{5C39FA3B-9ADC-467C-8B43-45522E75384F}" srcOrd="1" destOrd="0" parTransId="{15AD90BC-6D66-4C65-A282-308F2D951F3C}" sibTransId="{BE139E4A-9C5D-4948-B799-E76A14CB68B5}"/>
    <dgm:cxn modelId="{D680ABA5-20AD-4AF5-85A3-CDCFE9DCFE21}" type="presOf" srcId="{BFE78D3D-B3AD-4A78-9764-87DA609C4E93}" destId="{DA7A29BB-90F9-409A-932F-C171F3F7BBF8}" srcOrd="0" destOrd="0" presId="urn:microsoft.com/office/officeart/2005/8/layout/cycle3"/>
    <dgm:cxn modelId="{B04A6EA6-74FA-4296-9646-D610AEB62933}" type="presOf" srcId="{44570F23-38E5-47F3-88EF-C5D3204F71AF}" destId="{640EE9ED-448B-43CC-8A94-18E5EC9E2DF3}" srcOrd="0" destOrd="0" presId="urn:microsoft.com/office/officeart/2005/8/layout/cycle3"/>
    <dgm:cxn modelId="{CE0099B7-6659-4314-B46E-EB0A21E17D6E}" srcId="{AA99C803-1565-47A3-BCBA-E4FF2A9F1C2F}" destId="{3E6BC18D-AF5C-4986-B151-ED573A33FA22}" srcOrd="4" destOrd="0" parTransId="{878AD2AC-8052-450B-ABE3-7F06B5F58101}" sibTransId="{E164D0B9-679A-4C38-BA87-C53991235E8D}"/>
    <dgm:cxn modelId="{46FCDEB9-13D8-4E37-89D9-15F75CCB358D}" srcId="{AA99C803-1565-47A3-BCBA-E4FF2A9F1C2F}" destId="{5A6CE34E-9D77-44C9-8E2C-A3CE716932C0}" srcOrd="0" destOrd="0" parTransId="{58B0F5F9-B8BC-4768-BC12-3711685EA912}" sibTransId="{BFE78D3D-B3AD-4A78-9764-87DA609C4E93}"/>
    <dgm:cxn modelId="{850F87C1-4562-4C68-BBEC-8FCE111E8C67}" srcId="{AA99C803-1565-47A3-BCBA-E4FF2A9F1C2F}" destId="{4BF66DFC-4E39-40E1-B648-0FEA9A3875B2}" srcOrd="5" destOrd="0" parTransId="{349A2CEF-FF49-4DA4-A8B8-C5BCCD600A51}" sibTransId="{6F2DFC08-07B4-494E-A2DB-3B55E2603EDF}"/>
    <dgm:cxn modelId="{B8349AC7-914D-4A34-961B-E3CC5B1528CB}" type="presOf" srcId="{82DF43F4-19F2-4BB0-B5CB-4F51B0519889}" destId="{3F55DF46-1BE8-4AFC-A3A7-57FCF396EA2B}" srcOrd="0" destOrd="0" presId="urn:microsoft.com/office/officeart/2005/8/layout/cycle3"/>
    <dgm:cxn modelId="{8A0192CE-6F32-468A-B0B6-77B81DC105B3}" type="presOf" srcId="{D66B8726-F6FD-460D-BEC4-307CC114085B}" destId="{F1A001C1-DE17-4915-B4FD-61C1FCEC2286}" srcOrd="0" destOrd="0" presId="urn:microsoft.com/office/officeart/2005/8/layout/cycle3"/>
    <dgm:cxn modelId="{90EF3FDF-B6B9-4596-A9F3-EBED04A48C35}" srcId="{AA99C803-1565-47A3-BCBA-E4FF2A9F1C2F}" destId="{2F279990-52F2-40EB-8746-28EB2575F38C}" srcOrd="11" destOrd="0" parTransId="{421533E9-4DEE-496D-9788-2F60C787A689}" sibTransId="{F2AC1589-0593-4527-9737-72F7E5113E63}"/>
    <dgm:cxn modelId="{AA38B5E5-F248-4BB7-866B-CD0529B681E6}" srcId="{AA99C803-1565-47A3-BCBA-E4FF2A9F1C2F}" destId="{3D3AF2F2-BC59-4614-92AE-E99B8CD35610}" srcOrd="3" destOrd="0" parTransId="{69980452-D30D-4AA1-8D1F-F77F45FF8ED5}" sibTransId="{A6164025-E2C5-4CA3-B316-C63DE9683202}"/>
    <dgm:cxn modelId="{4436CCE9-7C44-4A93-AAEC-F026097C421A}" srcId="{AA99C803-1565-47A3-BCBA-E4FF2A9F1C2F}" destId="{64B6B492-9F5E-466F-9BE4-598E4D4B18E5}" srcOrd="6" destOrd="0" parTransId="{9FBB12AC-36EE-4FB9-96EA-93562CFFC7BC}" sibTransId="{E288B080-BBD9-4DF3-8111-9A08B88B6614}"/>
    <dgm:cxn modelId="{13DA1BFB-FCD8-42EC-9614-4B5AB553A330}" srcId="{AA99C803-1565-47A3-BCBA-E4FF2A9F1C2F}" destId="{44570F23-38E5-47F3-88EF-C5D3204F71AF}" srcOrd="9" destOrd="0" parTransId="{8B6A33C5-70A4-4415-A808-A40ABFE52433}" sibTransId="{F2587938-8B53-4727-BA09-A602DC737517}"/>
    <dgm:cxn modelId="{E2CE74FC-6713-4B64-B6EF-E9C8A1E71F56}" type="presOf" srcId="{AA99C803-1565-47A3-BCBA-E4FF2A9F1C2F}" destId="{C0571F5C-E53C-4B5B-97CB-CC4A1C9DADF1}" srcOrd="0" destOrd="0" presId="urn:microsoft.com/office/officeart/2005/8/layout/cycle3"/>
    <dgm:cxn modelId="{6C277106-22B8-4B51-908C-C8374188A92D}" type="presParOf" srcId="{C0571F5C-E53C-4B5B-97CB-CC4A1C9DADF1}" destId="{70182F31-8632-4470-9313-613C967D0F10}" srcOrd="0" destOrd="0" presId="urn:microsoft.com/office/officeart/2005/8/layout/cycle3"/>
    <dgm:cxn modelId="{AE61E048-953E-48BE-B190-2AE4F4C49562}" type="presParOf" srcId="{70182F31-8632-4470-9313-613C967D0F10}" destId="{A9898B5F-6437-4B38-95D5-EF60D5748286}" srcOrd="0" destOrd="0" presId="urn:microsoft.com/office/officeart/2005/8/layout/cycle3"/>
    <dgm:cxn modelId="{94B3BF82-6D9C-4DB0-B4BF-5D0123461731}" type="presParOf" srcId="{70182F31-8632-4470-9313-613C967D0F10}" destId="{DA7A29BB-90F9-409A-932F-C171F3F7BBF8}" srcOrd="1" destOrd="0" presId="urn:microsoft.com/office/officeart/2005/8/layout/cycle3"/>
    <dgm:cxn modelId="{1EBEE9AC-911D-436A-BA91-42DAD2A22A5D}" type="presParOf" srcId="{70182F31-8632-4470-9313-613C967D0F10}" destId="{A8A643F6-5CF9-4616-83FB-B15BE606469F}" srcOrd="2" destOrd="0" presId="urn:microsoft.com/office/officeart/2005/8/layout/cycle3"/>
    <dgm:cxn modelId="{104A33BD-1574-4A26-A38C-CEDC46EA0B69}" type="presParOf" srcId="{70182F31-8632-4470-9313-613C967D0F10}" destId="{297E0645-5586-4621-8F65-00CD4351F487}" srcOrd="3" destOrd="0" presId="urn:microsoft.com/office/officeart/2005/8/layout/cycle3"/>
    <dgm:cxn modelId="{68B9F81B-8944-4330-93F9-AF1EBD724015}" type="presParOf" srcId="{70182F31-8632-4470-9313-613C967D0F10}" destId="{50AEE991-9795-4027-8502-331FF8313ABA}" srcOrd="4" destOrd="0" presId="urn:microsoft.com/office/officeart/2005/8/layout/cycle3"/>
    <dgm:cxn modelId="{A9542398-1D7A-4D22-9E73-2410ABA0C8B5}" type="presParOf" srcId="{70182F31-8632-4470-9313-613C967D0F10}" destId="{653B3ED1-0764-435A-B81F-4638026DB9F0}" srcOrd="5" destOrd="0" presId="urn:microsoft.com/office/officeart/2005/8/layout/cycle3"/>
    <dgm:cxn modelId="{7AB5993A-A62F-4D19-92F8-797DB29C86A0}" type="presParOf" srcId="{70182F31-8632-4470-9313-613C967D0F10}" destId="{A45AE564-F457-406E-8A6A-F15E576B620A}" srcOrd="6" destOrd="0" presId="urn:microsoft.com/office/officeart/2005/8/layout/cycle3"/>
    <dgm:cxn modelId="{E55D814F-C0D9-4AAB-836B-AFD24364FC58}" type="presParOf" srcId="{70182F31-8632-4470-9313-613C967D0F10}" destId="{120055B2-3FE0-42FB-B4DA-7D657ED04103}" srcOrd="7" destOrd="0" presId="urn:microsoft.com/office/officeart/2005/8/layout/cycle3"/>
    <dgm:cxn modelId="{DC5FC70C-4B49-48F8-9B8D-DA87B59BE353}" type="presParOf" srcId="{70182F31-8632-4470-9313-613C967D0F10}" destId="{3F55DF46-1BE8-4AFC-A3A7-57FCF396EA2B}" srcOrd="8" destOrd="0" presId="urn:microsoft.com/office/officeart/2005/8/layout/cycle3"/>
    <dgm:cxn modelId="{9A5F77DE-6B71-4153-B901-FFC2703A4A98}" type="presParOf" srcId="{70182F31-8632-4470-9313-613C967D0F10}" destId="{F1A001C1-DE17-4915-B4FD-61C1FCEC2286}" srcOrd="9" destOrd="0" presId="urn:microsoft.com/office/officeart/2005/8/layout/cycle3"/>
    <dgm:cxn modelId="{BE81036E-77B9-43BD-B902-4C9D2E70EB23}" type="presParOf" srcId="{70182F31-8632-4470-9313-613C967D0F10}" destId="{640EE9ED-448B-43CC-8A94-18E5EC9E2DF3}" srcOrd="10" destOrd="0" presId="urn:microsoft.com/office/officeart/2005/8/layout/cycle3"/>
    <dgm:cxn modelId="{859F2D92-81BA-4D9A-B74E-453234518C9D}" type="presParOf" srcId="{70182F31-8632-4470-9313-613C967D0F10}" destId="{584E4472-61E1-48B7-9853-B4E994AB09AC}" srcOrd="11" destOrd="0" presId="urn:microsoft.com/office/officeart/2005/8/layout/cycle3"/>
    <dgm:cxn modelId="{2899BAC8-8EEB-4D72-8F5E-31544058712C}" type="presParOf" srcId="{70182F31-8632-4470-9313-613C967D0F10}" destId="{552F9D05-BC59-4474-8EAB-88DDD4DD518D}" srcOrd="12"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AC57CC-BBA4-45DB-B244-41B5D2362CCD}" type="doc">
      <dgm:prSet loTypeId="urn:microsoft.com/office/officeart/2005/8/layout/vProcess5" loCatId="process" qsTypeId="urn:microsoft.com/office/officeart/2005/8/quickstyle/3d2" qsCatId="3D" csTypeId="urn:microsoft.com/office/officeart/2005/8/colors/accent2_3" csCatId="accent2" phldr="1"/>
      <dgm:spPr/>
      <dgm:t>
        <a:bodyPr/>
        <a:lstStyle/>
        <a:p>
          <a:endParaRPr lang="en-US"/>
        </a:p>
      </dgm:t>
    </dgm:pt>
    <dgm:pt modelId="{252855F9-E927-40A3-831B-C5EF9497A2C4}">
      <dgm:prSet custT="1"/>
      <dgm:spPr/>
      <dgm:t>
        <a:bodyPr/>
        <a:lstStyle/>
        <a:p>
          <a:r>
            <a:rPr lang="en-GB" sz="1400" b="1" dirty="0"/>
            <a:t>“</a:t>
          </a:r>
          <a:r>
            <a:rPr lang="en-GB" sz="1400" b="1" i="1" dirty="0"/>
            <a:t>Teachers are responsible and accountable for the progress and development of the pupils in their class, including where pupils access support from teaching assistants or specialist staff</a:t>
          </a:r>
          <a:r>
            <a:rPr lang="en-GB" sz="1400" b="1" dirty="0"/>
            <a:t>” [Code of Practice; June 2014: 6.36] </a:t>
          </a:r>
        </a:p>
      </dgm:t>
    </dgm:pt>
    <dgm:pt modelId="{DAFA4D25-DF84-4C8B-AF6A-362923911BA5}" type="parTrans" cxnId="{B9D1677C-EFAE-4EBF-B98D-AE8FD676EA2C}">
      <dgm:prSet/>
      <dgm:spPr/>
      <dgm:t>
        <a:bodyPr/>
        <a:lstStyle/>
        <a:p>
          <a:endParaRPr lang="en-US" sz="1200"/>
        </a:p>
      </dgm:t>
    </dgm:pt>
    <dgm:pt modelId="{5249E68A-6701-4637-97B9-A2462D03F5C5}" type="sibTrans" cxnId="{B9D1677C-EFAE-4EBF-B98D-AE8FD676EA2C}">
      <dgm:prSet/>
      <dgm:spPr/>
      <dgm:t>
        <a:bodyPr/>
        <a:lstStyle/>
        <a:p>
          <a:endParaRPr lang="en-US"/>
        </a:p>
      </dgm:t>
    </dgm:pt>
    <dgm:pt modelId="{BABC1536-3026-4984-9831-5970529287F9}">
      <dgm:prSet custT="1"/>
      <dgm:spPr/>
      <dgm:t>
        <a:bodyPr/>
        <a:lstStyle/>
        <a:p>
          <a:r>
            <a:rPr lang="en-GB" sz="1400" b="1" dirty="0"/>
            <a:t>We ensure all children have access to high quality teaching from their class teacher. The Rowan Wood curriculum provides structure, continuity and progression.  Teachers consider the environment in their classroom and resources that they use to ensure they meet the needs of the children.  Subject leaders and specialist leaders provide CPLD and support to ensure high quality teaching and learning.</a:t>
          </a:r>
          <a:endParaRPr lang="en-US" sz="1400" b="1" dirty="0"/>
        </a:p>
      </dgm:t>
    </dgm:pt>
    <dgm:pt modelId="{6EC54112-475B-4AB2-B170-74C3E51CD8C0}" type="parTrans" cxnId="{95292EE9-D0BF-4E40-A910-19A4B9B152F8}">
      <dgm:prSet/>
      <dgm:spPr/>
      <dgm:t>
        <a:bodyPr/>
        <a:lstStyle/>
        <a:p>
          <a:endParaRPr lang="en-US" sz="1200"/>
        </a:p>
      </dgm:t>
    </dgm:pt>
    <dgm:pt modelId="{215DE6A1-9DE7-4472-A123-3E5C8E462877}" type="sibTrans" cxnId="{95292EE9-D0BF-4E40-A910-19A4B9B152F8}">
      <dgm:prSet/>
      <dgm:spPr/>
      <dgm:t>
        <a:bodyPr/>
        <a:lstStyle/>
        <a:p>
          <a:endParaRPr lang="en-US"/>
        </a:p>
      </dgm:t>
    </dgm:pt>
    <dgm:pt modelId="{8AF2E76B-ACA2-44A4-BD6D-D789405FD26A}">
      <dgm:prSet custT="1"/>
      <dgm:spPr/>
      <dgm:t>
        <a:bodyPr/>
        <a:lstStyle/>
        <a:p>
          <a:r>
            <a:rPr lang="en-GB" sz="1400" b="1" dirty="0"/>
            <a:t>All children will require a personalised approach which will take into account their holistic needs, universal support (i.e. training for class staff to meet individual need), targeted support (i.e. a personalised timetable or cues) or specialist support (i.e. targeted work with the therapist or school specialist).</a:t>
          </a:r>
          <a:endParaRPr lang="en-US" sz="1400" b="1" dirty="0"/>
        </a:p>
      </dgm:t>
    </dgm:pt>
    <dgm:pt modelId="{573AD485-D6CF-452C-AE47-E32D469E180D}" type="parTrans" cxnId="{AD94D8C2-1518-486F-A475-1ABCDC0EEE9F}">
      <dgm:prSet/>
      <dgm:spPr/>
      <dgm:t>
        <a:bodyPr/>
        <a:lstStyle/>
        <a:p>
          <a:endParaRPr lang="en-US" sz="1200"/>
        </a:p>
      </dgm:t>
    </dgm:pt>
    <dgm:pt modelId="{9F6B1AE8-E16E-4F69-A2E3-5054ADD90F05}" type="sibTrans" cxnId="{AD94D8C2-1518-486F-A475-1ABCDC0EEE9F}">
      <dgm:prSet/>
      <dgm:spPr/>
      <dgm:t>
        <a:bodyPr/>
        <a:lstStyle/>
        <a:p>
          <a:endParaRPr lang="en-US"/>
        </a:p>
      </dgm:t>
    </dgm:pt>
    <dgm:pt modelId="{C2584508-31A1-4A5C-943C-5E65AA294C7A}">
      <dgm:prSet custT="1"/>
      <dgm:spPr/>
      <dgm:t>
        <a:bodyPr/>
        <a:lstStyle/>
        <a:p>
          <a:pPr rtl="0"/>
          <a:r>
            <a:rPr lang="en-GB" sz="1400" b="1" dirty="0"/>
            <a:t>All children will be assessed as part of the school assessment cycle which will review progress against agreed outcomes and inform our graduated approach of assess, plan, do, review. </a:t>
          </a:r>
          <a:endParaRPr lang="en-GB" sz="1300" dirty="0"/>
        </a:p>
      </dgm:t>
    </dgm:pt>
    <dgm:pt modelId="{6657C7BD-1515-4FBD-A638-0BA2EDF2FC8C}" type="parTrans" cxnId="{492F87C1-638C-4D9A-8985-B2962884F1D6}">
      <dgm:prSet/>
      <dgm:spPr/>
      <dgm:t>
        <a:bodyPr/>
        <a:lstStyle/>
        <a:p>
          <a:endParaRPr lang="en-US" sz="1200"/>
        </a:p>
      </dgm:t>
    </dgm:pt>
    <dgm:pt modelId="{106D27A0-D839-460C-BCDF-17C80AB2CDDD}" type="sibTrans" cxnId="{492F87C1-638C-4D9A-8985-B2962884F1D6}">
      <dgm:prSet/>
      <dgm:spPr/>
      <dgm:t>
        <a:bodyPr/>
        <a:lstStyle/>
        <a:p>
          <a:endParaRPr lang="en-US"/>
        </a:p>
      </dgm:t>
    </dgm:pt>
    <dgm:pt modelId="{EE63661F-7288-4CCB-B25A-AFB6A13FD41F}" type="pres">
      <dgm:prSet presAssocID="{2DAC57CC-BBA4-45DB-B244-41B5D2362CCD}" presName="outerComposite" presStyleCnt="0">
        <dgm:presLayoutVars>
          <dgm:chMax val="5"/>
          <dgm:dir/>
          <dgm:resizeHandles val="exact"/>
        </dgm:presLayoutVars>
      </dgm:prSet>
      <dgm:spPr/>
    </dgm:pt>
    <dgm:pt modelId="{1583F5C1-5DF7-45FD-BB08-12BB04EB3A1B}" type="pres">
      <dgm:prSet presAssocID="{2DAC57CC-BBA4-45DB-B244-41B5D2362CCD}" presName="dummyMaxCanvas" presStyleCnt="0">
        <dgm:presLayoutVars/>
      </dgm:prSet>
      <dgm:spPr/>
    </dgm:pt>
    <dgm:pt modelId="{F24B6E1E-3CA7-45FD-9230-3744359E5A5F}" type="pres">
      <dgm:prSet presAssocID="{2DAC57CC-BBA4-45DB-B244-41B5D2362CCD}" presName="FourNodes_1" presStyleLbl="node1" presStyleIdx="0" presStyleCnt="4">
        <dgm:presLayoutVars>
          <dgm:bulletEnabled val="1"/>
        </dgm:presLayoutVars>
      </dgm:prSet>
      <dgm:spPr/>
    </dgm:pt>
    <dgm:pt modelId="{AB37495D-E309-4902-B128-A13965C3E0CA}" type="pres">
      <dgm:prSet presAssocID="{2DAC57CC-BBA4-45DB-B244-41B5D2362CCD}" presName="FourNodes_2" presStyleLbl="node1" presStyleIdx="1" presStyleCnt="4">
        <dgm:presLayoutVars>
          <dgm:bulletEnabled val="1"/>
        </dgm:presLayoutVars>
      </dgm:prSet>
      <dgm:spPr/>
    </dgm:pt>
    <dgm:pt modelId="{B8A6A58C-7B24-4118-8DE0-F6447E82B03D}" type="pres">
      <dgm:prSet presAssocID="{2DAC57CC-BBA4-45DB-B244-41B5D2362CCD}" presName="FourNodes_3" presStyleLbl="node1" presStyleIdx="2" presStyleCnt="4">
        <dgm:presLayoutVars>
          <dgm:bulletEnabled val="1"/>
        </dgm:presLayoutVars>
      </dgm:prSet>
      <dgm:spPr/>
    </dgm:pt>
    <dgm:pt modelId="{D9EA0176-4BBB-4509-85EE-4148A5D95E5B}" type="pres">
      <dgm:prSet presAssocID="{2DAC57CC-BBA4-45DB-B244-41B5D2362CCD}" presName="FourNodes_4" presStyleLbl="node1" presStyleIdx="3" presStyleCnt="4">
        <dgm:presLayoutVars>
          <dgm:bulletEnabled val="1"/>
        </dgm:presLayoutVars>
      </dgm:prSet>
      <dgm:spPr/>
    </dgm:pt>
    <dgm:pt modelId="{F70F4C9B-5B11-4155-BC04-E6C37E2DD32E}" type="pres">
      <dgm:prSet presAssocID="{2DAC57CC-BBA4-45DB-B244-41B5D2362CCD}" presName="FourConn_1-2" presStyleLbl="fgAccFollowNode1" presStyleIdx="0" presStyleCnt="3">
        <dgm:presLayoutVars>
          <dgm:bulletEnabled val="1"/>
        </dgm:presLayoutVars>
      </dgm:prSet>
      <dgm:spPr/>
    </dgm:pt>
    <dgm:pt modelId="{1EF4F51B-2756-43DA-9104-685262D267A5}" type="pres">
      <dgm:prSet presAssocID="{2DAC57CC-BBA4-45DB-B244-41B5D2362CCD}" presName="FourConn_2-3" presStyleLbl="fgAccFollowNode1" presStyleIdx="1" presStyleCnt="3">
        <dgm:presLayoutVars>
          <dgm:bulletEnabled val="1"/>
        </dgm:presLayoutVars>
      </dgm:prSet>
      <dgm:spPr/>
    </dgm:pt>
    <dgm:pt modelId="{E440B8CF-5088-46FF-97AC-72DBA6CC4D4D}" type="pres">
      <dgm:prSet presAssocID="{2DAC57CC-BBA4-45DB-B244-41B5D2362CCD}" presName="FourConn_3-4" presStyleLbl="fgAccFollowNode1" presStyleIdx="2" presStyleCnt="3">
        <dgm:presLayoutVars>
          <dgm:bulletEnabled val="1"/>
        </dgm:presLayoutVars>
      </dgm:prSet>
      <dgm:spPr/>
    </dgm:pt>
    <dgm:pt modelId="{8C7AFF9E-F91E-45E8-84AA-48D4612E92AE}" type="pres">
      <dgm:prSet presAssocID="{2DAC57CC-BBA4-45DB-B244-41B5D2362CCD}" presName="FourNodes_1_text" presStyleLbl="node1" presStyleIdx="3" presStyleCnt="4">
        <dgm:presLayoutVars>
          <dgm:bulletEnabled val="1"/>
        </dgm:presLayoutVars>
      </dgm:prSet>
      <dgm:spPr/>
    </dgm:pt>
    <dgm:pt modelId="{5498151A-8C1B-48E9-B997-ADE2395312A7}" type="pres">
      <dgm:prSet presAssocID="{2DAC57CC-BBA4-45DB-B244-41B5D2362CCD}" presName="FourNodes_2_text" presStyleLbl="node1" presStyleIdx="3" presStyleCnt="4">
        <dgm:presLayoutVars>
          <dgm:bulletEnabled val="1"/>
        </dgm:presLayoutVars>
      </dgm:prSet>
      <dgm:spPr/>
    </dgm:pt>
    <dgm:pt modelId="{3D614F83-9765-446D-A2A0-5D74ECE8C7DE}" type="pres">
      <dgm:prSet presAssocID="{2DAC57CC-BBA4-45DB-B244-41B5D2362CCD}" presName="FourNodes_3_text" presStyleLbl="node1" presStyleIdx="3" presStyleCnt="4">
        <dgm:presLayoutVars>
          <dgm:bulletEnabled val="1"/>
        </dgm:presLayoutVars>
      </dgm:prSet>
      <dgm:spPr/>
    </dgm:pt>
    <dgm:pt modelId="{1B7AB51F-DB3F-41F4-813E-A89C130972CC}" type="pres">
      <dgm:prSet presAssocID="{2DAC57CC-BBA4-45DB-B244-41B5D2362CCD}" presName="FourNodes_4_text" presStyleLbl="node1" presStyleIdx="3" presStyleCnt="4">
        <dgm:presLayoutVars>
          <dgm:bulletEnabled val="1"/>
        </dgm:presLayoutVars>
      </dgm:prSet>
      <dgm:spPr/>
    </dgm:pt>
  </dgm:ptLst>
  <dgm:cxnLst>
    <dgm:cxn modelId="{98D9BB04-9063-4A16-973C-104A17AB2875}" type="presOf" srcId="{BABC1536-3026-4984-9831-5970529287F9}" destId="{5498151A-8C1B-48E9-B997-ADE2395312A7}" srcOrd="1" destOrd="0" presId="urn:microsoft.com/office/officeart/2005/8/layout/vProcess5"/>
    <dgm:cxn modelId="{05243409-F1E7-4DF7-97CB-80D7D9F2BF12}" type="presOf" srcId="{2DAC57CC-BBA4-45DB-B244-41B5D2362CCD}" destId="{EE63661F-7288-4CCB-B25A-AFB6A13FD41F}" srcOrd="0" destOrd="0" presId="urn:microsoft.com/office/officeart/2005/8/layout/vProcess5"/>
    <dgm:cxn modelId="{49486019-CEDE-44CB-8DB6-3F3B7D418FA8}" type="presOf" srcId="{C2584508-31A1-4A5C-943C-5E65AA294C7A}" destId="{D9EA0176-4BBB-4509-85EE-4148A5D95E5B}" srcOrd="0" destOrd="0" presId="urn:microsoft.com/office/officeart/2005/8/layout/vProcess5"/>
    <dgm:cxn modelId="{30D3901A-E0FA-4959-9498-D7CA76223F96}" type="presOf" srcId="{215DE6A1-9DE7-4472-A123-3E5C8E462877}" destId="{1EF4F51B-2756-43DA-9104-685262D267A5}" srcOrd="0" destOrd="0" presId="urn:microsoft.com/office/officeart/2005/8/layout/vProcess5"/>
    <dgm:cxn modelId="{757C9B49-C2F7-48FE-89CC-C7D1D19F768A}" type="presOf" srcId="{C2584508-31A1-4A5C-943C-5E65AA294C7A}" destId="{1B7AB51F-DB3F-41F4-813E-A89C130972CC}" srcOrd="1" destOrd="0" presId="urn:microsoft.com/office/officeart/2005/8/layout/vProcess5"/>
    <dgm:cxn modelId="{203AF077-4054-48F8-8996-B81052C9A676}" type="presOf" srcId="{252855F9-E927-40A3-831B-C5EF9497A2C4}" destId="{8C7AFF9E-F91E-45E8-84AA-48D4612E92AE}" srcOrd="1" destOrd="0" presId="urn:microsoft.com/office/officeart/2005/8/layout/vProcess5"/>
    <dgm:cxn modelId="{B9D1677C-EFAE-4EBF-B98D-AE8FD676EA2C}" srcId="{2DAC57CC-BBA4-45DB-B244-41B5D2362CCD}" destId="{252855F9-E927-40A3-831B-C5EF9497A2C4}" srcOrd="0" destOrd="0" parTransId="{DAFA4D25-DF84-4C8B-AF6A-362923911BA5}" sibTransId="{5249E68A-6701-4637-97B9-A2462D03F5C5}"/>
    <dgm:cxn modelId="{CB913C8D-072E-434F-AF26-6A258D71CCF9}" type="presOf" srcId="{8AF2E76B-ACA2-44A4-BD6D-D789405FD26A}" destId="{B8A6A58C-7B24-4118-8DE0-F6447E82B03D}" srcOrd="0" destOrd="0" presId="urn:microsoft.com/office/officeart/2005/8/layout/vProcess5"/>
    <dgm:cxn modelId="{1C4CEA8F-1F7C-478E-A106-12A223D92C73}" type="presOf" srcId="{5249E68A-6701-4637-97B9-A2462D03F5C5}" destId="{F70F4C9B-5B11-4155-BC04-E6C37E2DD32E}" srcOrd="0" destOrd="0" presId="urn:microsoft.com/office/officeart/2005/8/layout/vProcess5"/>
    <dgm:cxn modelId="{9C31FA8F-740B-4E18-A010-FF91CCE6B760}" type="presOf" srcId="{9F6B1AE8-E16E-4F69-A2E3-5054ADD90F05}" destId="{E440B8CF-5088-46FF-97AC-72DBA6CC4D4D}" srcOrd="0" destOrd="0" presId="urn:microsoft.com/office/officeart/2005/8/layout/vProcess5"/>
    <dgm:cxn modelId="{46A066B4-4684-4AAF-854F-F13759D3F4F6}" type="presOf" srcId="{8AF2E76B-ACA2-44A4-BD6D-D789405FD26A}" destId="{3D614F83-9765-446D-A2A0-5D74ECE8C7DE}" srcOrd="1" destOrd="0" presId="urn:microsoft.com/office/officeart/2005/8/layout/vProcess5"/>
    <dgm:cxn modelId="{492F87C1-638C-4D9A-8985-B2962884F1D6}" srcId="{2DAC57CC-BBA4-45DB-B244-41B5D2362CCD}" destId="{C2584508-31A1-4A5C-943C-5E65AA294C7A}" srcOrd="3" destOrd="0" parTransId="{6657C7BD-1515-4FBD-A638-0BA2EDF2FC8C}" sibTransId="{106D27A0-D839-460C-BCDF-17C80AB2CDDD}"/>
    <dgm:cxn modelId="{AD94D8C2-1518-486F-A475-1ABCDC0EEE9F}" srcId="{2DAC57CC-BBA4-45DB-B244-41B5D2362CCD}" destId="{8AF2E76B-ACA2-44A4-BD6D-D789405FD26A}" srcOrd="2" destOrd="0" parTransId="{573AD485-D6CF-452C-AE47-E32D469E180D}" sibTransId="{9F6B1AE8-E16E-4F69-A2E3-5054ADD90F05}"/>
    <dgm:cxn modelId="{287ECDCE-C6B4-4201-AFFE-5475239CF494}" type="presOf" srcId="{BABC1536-3026-4984-9831-5970529287F9}" destId="{AB37495D-E309-4902-B128-A13965C3E0CA}" srcOrd="0" destOrd="0" presId="urn:microsoft.com/office/officeart/2005/8/layout/vProcess5"/>
    <dgm:cxn modelId="{CEC6B5DD-9132-4BFB-B204-8C33112A4E81}" type="presOf" srcId="{252855F9-E927-40A3-831B-C5EF9497A2C4}" destId="{F24B6E1E-3CA7-45FD-9230-3744359E5A5F}" srcOrd="0" destOrd="0" presId="urn:microsoft.com/office/officeart/2005/8/layout/vProcess5"/>
    <dgm:cxn modelId="{95292EE9-D0BF-4E40-A910-19A4B9B152F8}" srcId="{2DAC57CC-BBA4-45DB-B244-41B5D2362CCD}" destId="{BABC1536-3026-4984-9831-5970529287F9}" srcOrd="1" destOrd="0" parTransId="{6EC54112-475B-4AB2-B170-74C3E51CD8C0}" sibTransId="{215DE6A1-9DE7-4472-A123-3E5C8E462877}"/>
    <dgm:cxn modelId="{7016612E-3A74-4E81-A63F-DEC32E322D10}" type="presParOf" srcId="{EE63661F-7288-4CCB-B25A-AFB6A13FD41F}" destId="{1583F5C1-5DF7-45FD-BB08-12BB04EB3A1B}" srcOrd="0" destOrd="0" presId="urn:microsoft.com/office/officeart/2005/8/layout/vProcess5"/>
    <dgm:cxn modelId="{D2E07B73-381A-40BF-8E9C-BF9C81308A0B}" type="presParOf" srcId="{EE63661F-7288-4CCB-B25A-AFB6A13FD41F}" destId="{F24B6E1E-3CA7-45FD-9230-3744359E5A5F}" srcOrd="1" destOrd="0" presId="urn:microsoft.com/office/officeart/2005/8/layout/vProcess5"/>
    <dgm:cxn modelId="{DF95670C-1A75-4796-86C6-5C698CD29D4C}" type="presParOf" srcId="{EE63661F-7288-4CCB-B25A-AFB6A13FD41F}" destId="{AB37495D-E309-4902-B128-A13965C3E0CA}" srcOrd="2" destOrd="0" presId="urn:microsoft.com/office/officeart/2005/8/layout/vProcess5"/>
    <dgm:cxn modelId="{E2C0BB71-FA05-4F56-9260-2D276AA2087B}" type="presParOf" srcId="{EE63661F-7288-4CCB-B25A-AFB6A13FD41F}" destId="{B8A6A58C-7B24-4118-8DE0-F6447E82B03D}" srcOrd="3" destOrd="0" presId="urn:microsoft.com/office/officeart/2005/8/layout/vProcess5"/>
    <dgm:cxn modelId="{F7D22941-5953-44A2-A0CE-5A4AB8225B86}" type="presParOf" srcId="{EE63661F-7288-4CCB-B25A-AFB6A13FD41F}" destId="{D9EA0176-4BBB-4509-85EE-4148A5D95E5B}" srcOrd="4" destOrd="0" presId="urn:microsoft.com/office/officeart/2005/8/layout/vProcess5"/>
    <dgm:cxn modelId="{93222FF8-7317-4D3D-95A0-886F905079F9}" type="presParOf" srcId="{EE63661F-7288-4CCB-B25A-AFB6A13FD41F}" destId="{F70F4C9B-5B11-4155-BC04-E6C37E2DD32E}" srcOrd="5" destOrd="0" presId="urn:microsoft.com/office/officeart/2005/8/layout/vProcess5"/>
    <dgm:cxn modelId="{9C980624-EA08-4DF7-95A6-6279076E1F27}" type="presParOf" srcId="{EE63661F-7288-4CCB-B25A-AFB6A13FD41F}" destId="{1EF4F51B-2756-43DA-9104-685262D267A5}" srcOrd="6" destOrd="0" presId="urn:microsoft.com/office/officeart/2005/8/layout/vProcess5"/>
    <dgm:cxn modelId="{350DB660-AA48-4441-8B27-7A9C5798E548}" type="presParOf" srcId="{EE63661F-7288-4CCB-B25A-AFB6A13FD41F}" destId="{E440B8CF-5088-46FF-97AC-72DBA6CC4D4D}" srcOrd="7" destOrd="0" presId="urn:microsoft.com/office/officeart/2005/8/layout/vProcess5"/>
    <dgm:cxn modelId="{E42D6D08-C5AA-4E8E-A4A7-1356B06F7DDC}" type="presParOf" srcId="{EE63661F-7288-4CCB-B25A-AFB6A13FD41F}" destId="{8C7AFF9E-F91E-45E8-84AA-48D4612E92AE}" srcOrd="8" destOrd="0" presId="urn:microsoft.com/office/officeart/2005/8/layout/vProcess5"/>
    <dgm:cxn modelId="{411885F1-714B-447D-8263-3D2565A62F1B}" type="presParOf" srcId="{EE63661F-7288-4CCB-B25A-AFB6A13FD41F}" destId="{5498151A-8C1B-48E9-B997-ADE2395312A7}" srcOrd="9" destOrd="0" presId="urn:microsoft.com/office/officeart/2005/8/layout/vProcess5"/>
    <dgm:cxn modelId="{6E059C65-5DCC-4503-845F-BBE53B8FA3D2}" type="presParOf" srcId="{EE63661F-7288-4CCB-B25A-AFB6A13FD41F}" destId="{3D614F83-9765-446D-A2A0-5D74ECE8C7DE}" srcOrd="10" destOrd="0" presId="urn:microsoft.com/office/officeart/2005/8/layout/vProcess5"/>
    <dgm:cxn modelId="{064F9B41-244D-4211-83EA-E065ADA6FE4D}" type="presParOf" srcId="{EE63661F-7288-4CCB-B25A-AFB6A13FD41F}" destId="{1B7AB51F-DB3F-41F4-813E-A89C130972CC}"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C8ECD72-F9B4-4C33-AB93-D866A476BE54}" type="doc">
      <dgm:prSet loTypeId="urn:microsoft.com/office/officeart/2005/8/layout/process1" loCatId="process" qsTypeId="urn:microsoft.com/office/officeart/2005/8/quickstyle/simple1" qsCatId="simple" csTypeId="urn:microsoft.com/office/officeart/2005/8/colors/accent2_3" csCatId="accent2" phldr="1"/>
      <dgm:spPr/>
    </dgm:pt>
    <dgm:pt modelId="{50695E33-FF27-4ED0-B228-517FC84AD165}">
      <dgm:prSet phldrT="[Text]" custT="1"/>
      <dgm:spPr/>
      <dgm:t>
        <a:bodyPr/>
        <a:lstStyle/>
        <a:p>
          <a:r>
            <a:rPr lang="en-GB" sz="1600" b="1" dirty="0"/>
            <a:t>Staff Training and Development</a:t>
          </a:r>
        </a:p>
        <a:p>
          <a:endParaRPr lang="en-GB" sz="1200" b="0" dirty="0"/>
        </a:p>
        <a:p>
          <a:r>
            <a:rPr lang="en-GB" sz="1200" b="0" dirty="0"/>
            <a:t>- Ongoing high quality internal CPLD</a:t>
          </a:r>
        </a:p>
        <a:p>
          <a:r>
            <a:rPr lang="en-GB" sz="1200" b="0" dirty="0"/>
            <a:t>- Ongoing high quality external CPLD</a:t>
          </a:r>
        </a:p>
        <a:p>
          <a:r>
            <a:rPr lang="en-GB" sz="1200" b="0" dirty="0"/>
            <a:t>- Ongoing mandatory training</a:t>
          </a:r>
        </a:p>
        <a:p>
          <a:r>
            <a:rPr lang="en-GB" sz="1200" b="0" dirty="0"/>
            <a:t>- Specialist training, support and ongoing discussions with therapists and health teams. </a:t>
          </a:r>
        </a:p>
        <a:p>
          <a:endParaRPr lang="en-GB" sz="1800" dirty="0"/>
        </a:p>
        <a:p>
          <a:endParaRPr lang="en-GB" sz="1800" dirty="0"/>
        </a:p>
      </dgm:t>
    </dgm:pt>
    <dgm:pt modelId="{A4CC4742-C494-4D71-B02C-E88FEC8BAC5C}" type="parTrans" cxnId="{605267D6-C1EA-4239-974A-F7B984FEA125}">
      <dgm:prSet/>
      <dgm:spPr/>
      <dgm:t>
        <a:bodyPr/>
        <a:lstStyle/>
        <a:p>
          <a:endParaRPr lang="en-GB"/>
        </a:p>
      </dgm:t>
    </dgm:pt>
    <dgm:pt modelId="{DB5E2323-8A44-4316-B127-B515B7261A70}" type="sibTrans" cxnId="{605267D6-C1EA-4239-974A-F7B984FEA125}">
      <dgm:prSet/>
      <dgm:spPr/>
      <dgm:t>
        <a:bodyPr/>
        <a:lstStyle/>
        <a:p>
          <a:endParaRPr lang="en-GB"/>
        </a:p>
      </dgm:t>
    </dgm:pt>
    <dgm:pt modelId="{A596DBC0-F4CC-46A5-AEDC-E4C051800A4F}">
      <dgm:prSet phldrT="[Text]" custT="1"/>
      <dgm:spPr/>
      <dgm:t>
        <a:bodyPr/>
        <a:lstStyle/>
        <a:p>
          <a:r>
            <a:rPr lang="en-GB" sz="1600" b="1" dirty="0"/>
            <a:t>Internal Validations</a:t>
          </a:r>
        </a:p>
        <a:p>
          <a:endParaRPr lang="en-GB" sz="1600" b="1" dirty="0"/>
        </a:p>
        <a:p>
          <a:r>
            <a:rPr lang="en-GB" sz="1200" b="0" dirty="0"/>
            <a:t>- Dialogic approach to line management.</a:t>
          </a:r>
        </a:p>
        <a:p>
          <a:r>
            <a:rPr lang="en-GB" sz="1200" b="0" dirty="0"/>
            <a:t>- Progress meetings</a:t>
          </a:r>
        </a:p>
        <a:p>
          <a:r>
            <a:rPr lang="en-GB" sz="1200" b="0" dirty="0"/>
            <a:t>- Learning walks</a:t>
          </a:r>
        </a:p>
        <a:p>
          <a:r>
            <a:rPr lang="en-GB" sz="1200" b="0" dirty="0"/>
            <a:t>- Assessment monitoring and conversations</a:t>
          </a:r>
        </a:p>
        <a:p>
          <a:r>
            <a:rPr lang="en-GB" sz="1200" b="0" dirty="0"/>
            <a:t>- Governors Monitoring mornings</a:t>
          </a:r>
        </a:p>
        <a:p>
          <a:r>
            <a:rPr lang="en-GB" sz="3000" dirty="0"/>
            <a:t>  </a:t>
          </a:r>
        </a:p>
      </dgm:t>
    </dgm:pt>
    <dgm:pt modelId="{107BAC56-3A37-4F9D-9214-7106656129D7}" type="parTrans" cxnId="{859C21BB-F445-45CC-AD84-A5E242D01667}">
      <dgm:prSet/>
      <dgm:spPr/>
      <dgm:t>
        <a:bodyPr/>
        <a:lstStyle/>
        <a:p>
          <a:endParaRPr lang="en-GB"/>
        </a:p>
      </dgm:t>
    </dgm:pt>
    <dgm:pt modelId="{DA4C4899-DE74-4CEC-B6CF-3E979B8A4D6F}" type="sibTrans" cxnId="{859C21BB-F445-45CC-AD84-A5E242D01667}">
      <dgm:prSet/>
      <dgm:spPr/>
      <dgm:t>
        <a:bodyPr/>
        <a:lstStyle/>
        <a:p>
          <a:endParaRPr lang="en-GB"/>
        </a:p>
      </dgm:t>
    </dgm:pt>
    <dgm:pt modelId="{262728B9-7404-4A2B-8A24-B9379E9C7DE1}">
      <dgm:prSet phldrT="[Text]" custT="1"/>
      <dgm:spPr/>
      <dgm:t>
        <a:bodyPr/>
        <a:lstStyle/>
        <a:p>
          <a:r>
            <a:rPr lang="en-GB" sz="1600" b="1" dirty="0"/>
            <a:t>External Validations</a:t>
          </a:r>
        </a:p>
        <a:p>
          <a:endParaRPr lang="en-GB" sz="1600" b="1" dirty="0"/>
        </a:p>
        <a:p>
          <a:r>
            <a:rPr lang="en-GB" sz="1200" b="0" dirty="0"/>
            <a:t>-  Ofsted</a:t>
          </a:r>
        </a:p>
        <a:p>
          <a:r>
            <a:rPr lang="en-GB" sz="1200" b="0" dirty="0"/>
            <a:t>- Compass Challenge and Support Reviews</a:t>
          </a:r>
        </a:p>
        <a:p>
          <a:r>
            <a:rPr lang="en-GB" sz="1200" b="0" dirty="0"/>
            <a:t>- Challenge Partners Reviews</a:t>
          </a:r>
        </a:p>
        <a:p>
          <a:r>
            <a:rPr lang="en-GB" sz="1200" b="0" dirty="0"/>
            <a:t>- School Improvement mechanisms</a:t>
          </a:r>
        </a:p>
        <a:p>
          <a:r>
            <a:rPr lang="en-GB" sz="1200" b="0" dirty="0"/>
            <a:t>- Links with National Autistic Society </a:t>
          </a:r>
        </a:p>
      </dgm:t>
    </dgm:pt>
    <dgm:pt modelId="{164EAD12-1C96-4973-B042-39853BCC0FDA}" type="parTrans" cxnId="{9F8A8EB4-5E05-44C7-B8C6-03BB1093CE04}">
      <dgm:prSet/>
      <dgm:spPr/>
      <dgm:t>
        <a:bodyPr/>
        <a:lstStyle/>
        <a:p>
          <a:endParaRPr lang="en-GB"/>
        </a:p>
      </dgm:t>
    </dgm:pt>
    <dgm:pt modelId="{79A0A7E9-1EA2-4EC3-A34A-CF563D8F34BF}" type="sibTrans" cxnId="{9F8A8EB4-5E05-44C7-B8C6-03BB1093CE04}">
      <dgm:prSet/>
      <dgm:spPr/>
      <dgm:t>
        <a:bodyPr/>
        <a:lstStyle/>
        <a:p>
          <a:endParaRPr lang="en-GB"/>
        </a:p>
      </dgm:t>
    </dgm:pt>
    <dgm:pt modelId="{0F2C2665-DCD0-44CB-9F0F-80CC9287A27B}" type="pres">
      <dgm:prSet presAssocID="{9C8ECD72-F9B4-4C33-AB93-D866A476BE54}" presName="Name0" presStyleCnt="0">
        <dgm:presLayoutVars>
          <dgm:dir/>
          <dgm:resizeHandles val="exact"/>
        </dgm:presLayoutVars>
      </dgm:prSet>
      <dgm:spPr/>
    </dgm:pt>
    <dgm:pt modelId="{21EB9191-8A28-4605-9334-60E09FA37074}" type="pres">
      <dgm:prSet presAssocID="{50695E33-FF27-4ED0-B228-517FC84AD165}" presName="node" presStyleLbl="node1" presStyleIdx="0" presStyleCnt="3">
        <dgm:presLayoutVars>
          <dgm:bulletEnabled val="1"/>
        </dgm:presLayoutVars>
      </dgm:prSet>
      <dgm:spPr/>
    </dgm:pt>
    <dgm:pt modelId="{083D6E5B-7005-465A-B1D6-F508FF8A8C84}" type="pres">
      <dgm:prSet presAssocID="{DB5E2323-8A44-4316-B127-B515B7261A70}" presName="sibTrans" presStyleLbl="sibTrans2D1" presStyleIdx="0" presStyleCnt="2"/>
      <dgm:spPr/>
    </dgm:pt>
    <dgm:pt modelId="{A3C4169E-58E0-4880-B4CC-8180EBD88699}" type="pres">
      <dgm:prSet presAssocID="{DB5E2323-8A44-4316-B127-B515B7261A70}" presName="connectorText" presStyleLbl="sibTrans2D1" presStyleIdx="0" presStyleCnt="2"/>
      <dgm:spPr/>
    </dgm:pt>
    <dgm:pt modelId="{91663D1B-934E-4AD0-B5B0-56CA63CD90FE}" type="pres">
      <dgm:prSet presAssocID="{A596DBC0-F4CC-46A5-AEDC-E4C051800A4F}" presName="node" presStyleLbl="node1" presStyleIdx="1" presStyleCnt="3" custLinFactNeighborY="0">
        <dgm:presLayoutVars>
          <dgm:bulletEnabled val="1"/>
        </dgm:presLayoutVars>
      </dgm:prSet>
      <dgm:spPr/>
    </dgm:pt>
    <dgm:pt modelId="{A49EA88D-FA0B-4875-95F4-83F47A284D1F}" type="pres">
      <dgm:prSet presAssocID="{DA4C4899-DE74-4CEC-B6CF-3E979B8A4D6F}" presName="sibTrans" presStyleLbl="sibTrans2D1" presStyleIdx="1" presStyleCnt="2"/>
      <dgm:spPr/>
    </dgm:pt>
    <dgm:pt modelId="{C4B2739F-AD88-4E97-96FD-B404C9F18924}" type="pres">
      <dgm:prSet presAssocID="{DA4C4899-DE74-4CEC-B6CF-3E979B8A4D6F}" presName="connectorText" presStyleLbl="sibTrans2D1" presStyleIdx="1" presStyleCnt="2"/>
      <dgm:spPr/>
    </dgm:pt>
    <dgm:pt modelId="{67B5B3B9-49A0-4658-AB37-6D13C37DE1DF}" type="pres">
      <dgm:prSet presAssocID="{262728B9-7404-4A2B-8A24-B9379E9C7DE1}" presName="node" presStyleLbl="node1" presStyleIdx="2" presStyleCnt="3">
        <dgm:presLayoutVars>
          <dgm:bulletEnabled val="1"/>
        </dgm:presLayoutVars>
      </dgm:prSet>
      <dgm:spPr/>
    </dgm:pt>
  </dgm:ptLst>
  <dgm:cxnLst>
    <dgm:cxn modelId="{0367E616-1F5E-41AF-8C41-7B289CC240C3}" type="presOf" srcId="{DA4C4899-DE74-4CEC-B6CF-3E979B8A4D6F}" destId="{A49EA88D-FA0B-4875-95F4-83F47A284D1F}" srcOrd="0" destOrd="0" presId="urn:microsoft.com/office/officeart/2005/8/layout/process1"/>
    <dgm:cxn modelId="{E531884F-2042-49B8-91CF-AE04B1992F63}" type="presOf" srcId="{9C8ECD72-F9B4-4C33-AB93-D866A476BE54}" destId="{0F2C2665-DCD0-44CB-9F0F-80CC9287A27B}" srcOrd="0" destOrd="0" presId="urn:microsoft.com/office/officeart/2005/8/layout/process1"/>
    <dgm:cxn modelId="{C3BD0D5A-CED0-4036-B0BB-85B376D9814B}" type="presOf" srcId="{DA4C4899-DE74-4CEC-B6CF-3E979B8A4D6F}" destId="{C4B2739F-AD88-4E97-96FD-B404C9F18924}" srcOrd="1" destOrd="0" presId="urn:microsoft.com/office/officeart/2005/8/layout/process1"/>
    <dgm:cxn modelId="{BF3B4481-2BD2-4B4E-BFAF-3CB21C8DEDA3}" type="presOf" srcId="{DB5E2323-8A44-4316-B127-B515B7261A70}" destId="{083D6E5B-7005-465A-B1D6-F508FF8A8C84}" srcOrd="0" destOrd="0" presId="urn:microsoft.com/office/officeart/2005/8/layout/process1"/>
    <dgm:cxn modelId="{9F8A8EB4-5E05-44C7-B8C6-03BB1093CE04}" srcId="{9C8ECD72-F9B4-4C33-AB93-D866A476BE54}" destId="{262728B9-7404-4A2B-8A24-B9379E9C7DE1}" srcOrd="2" destOrd="0" parTransId="{164EAD12-1C96-4973-B042-39853BCC0FDA}" sibTransId="{79A0A7E9-1EA2-4EC3-A34A-CF563D8F34BF}"/>
    <dgm:cxn modelId="{444ACEB6-4AA9-4124-A4DC-6597AC8F15FB}" type="presOf" srcId="{262728B9-7404-4A2B-8A24-B9379E9C7DE1}" destId="{67B5B3B9-49A0-4658-AB37-6D13C37DE1DF}" srcOrd="0" destOrd="0" presId="urn:microsoft.com/office/officeart/2005/8/layout/process1"/>
    <dgm:cxn modelId="{859C21BB-F445-45CC-AD84-A5E242D01667}" srcId="{9C8ECD72-F9B4-4C33-AB93-D866A476BE54}" destId="{A596DBC0-F4CC-46A5-AEDC-E4C051800A4F}" srcOrd="1" destOrd="0" parTransId="{107BAC56-3A37-4F9D-9214-7106656129D7}" sibTransId="{DA4C4899-DE74-4CEC-B6CF-3E979B8A4D6F}"/>
    <dgm:cxn modelId="{75B555C1-004B-444D-999C-0C54EA784781}" type="presOf" srcId="{A596DBC0-F4CC-46A5-AEDC-E4C051800A4F}" destId="{91663D1B-934E-4AD0-B5B0-56CA63CD90FE}" srcOrd="0" destOrd="0" presId="urn:microsoft.com/office/officeart/2005/8/layout/process1"/>
    <dgm:cxn modelId="{555B05CE-4273-4C79-A9D6-965906715A43}" type="presOf" srcId="{50695E33-FF27-4ED0-B228-517FC84AD165}" destId="{21EB9191-8A28-4605-9334-60E09FA37074}" srcOrd="0" destOrd="0" presId="urn:microsoft.com/office/officeart/2005/8/layout/process1"/>
    <dgm:cxn modelId="{605267D6-C1EA-4239-974A-F7B984FEA125}" srcId="{9C8ECD72-F9B4-4C33-AB93-D866A476BE54}" destId="{50695E33-FF27-4ED0-B228-517FC84AD165}" srcOrd="0" destOrd="0" parTransId="{A4CC4742-C494-4D71-B02C-E88FEC8BAC5C}" sibTransId="{DB5E2323-8A44-4316-B127-B515B7261A70}"/>
    <dgm:cxn modelId="{EC7CBEEB-FC29-477C-80CD-F459CA17267F}" type="presOf" srcId="{DB5E2323-8A44-4316-B127-B515B7261A70}" destId="{A3C4169E-58E0-4880-B4CC-8180EBD88699}" srcOrd="1" destOrd="0" presId="urn:microsoft.com/office/officeart/2005/8/layout/process1"/>
    <dgm:cxn modelId="{266CF253-2B72-431F-B188-EEC4AAA19E12}" type="presParOf" srcId="{0F2C2665-DCD0-44CB-9F0F-80CC9287A27B}" destId="{21EB9191-8A28-4605-9334-60E09FA37074}" srcOrd="0" destOrd="0" presId="urn:microsoft.com/office/officeart/2005/8/layout/process1"/>
    <dgm:cxn modelId="{2B6C7431-8A9E-4CC9-AC2C-BAA7958C0040}" type="presParOf" srcId="{0F2C2665-DCD0-44CB-9F0F-80CC9287A27B}" destId="{083D6E5B-7005-465A-B1D6-F508FF8A8C84}" srcOrd="1" destOrd="0" presId="urn:microsoft.com/office/officeart/2005/8/layout/process1"/>
    <dgm:cxn modelId="{FB1EA516-79E0-4F5A-A295-D5269CCA9CB0}" type="presParOf" srcId="{083D6E5B-7005-465A-B1D6-F508FF8A8C84}" destId="{A3C4169E-58E0-4880-B4CC-8180EBD88699}" srcOrd="0" destOrd="0" presId="urn:microsoft.com/office/officeart/2005/8/layout/process1"/>
    <dgm:cxn modelId="{ED75586F-680C-44FB-BF74-1449FEABB874}" type="presParOf" srcId="{0F2C2665-DCD0-44CB-9F0F-80CC9287A27B}" destId="{91663D1B-934E-4AD0-B5B0-56CA63CD90FE}" srcOrd="2" destOrd="0" presId="urn:microsoft.com/office/officeart/2005/8/layout/process1"/>
    <dgm:cxn modelId="{6FD6D358-0D67-429B-96F5-2807F4666000}" type="presParOf" srcId="{0F2C2665-DCD0-44CB-9F0F-80CC9287A27B}" destId="{A49EA88D-FA0B-4875-95F4-83F47A284D1F}" srcOrd="3" destOrd="0" presId="urn:microsoft.com/office/officeart/2005/8/layout/process1"/>
    <dgm:cxn modelId="{BD5A5B55-0EA4-4072-8E64-EDB53799ECC5}" type="presParOf" srcId="{A49EA88D-FA0B-4875-95F4-83F47A284D1F}" destId="{C4B2739F-AD88-4E97-96FD-B404C9F18924}" srcOrd="0" destOrd="0" presId="urn:microsoft.com/office/officeart/2005/8/layout/process1"/>
    <dgm:cxn modelId="{3652723A-86B3-449A-8320-E3897342AA0D}" type="presParOf" srcId="{0F2C2665-DCD0-44CB-9F0F-80CC9287A27B}" destId="{67B5B3B9-49A0-4658-AB37-6D13C37DE1DF}"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16DA6D5-B60B-4D2A-BCC4-32FEDE749E17}" type="doc">
      <dgm:prSet loTypeId="urn:microsoft.com/office/officeart/2005/8/layout/vList2" loCatId="list" qsTypeId="urn:microsoft.com/office/officeart/2005/8/quickstyle/3d3" qsCatId="3D" csTypeId="urn:microsoft.com/office/officeart/2005/8/colors/accent5_5" csCatId="accent5" phldr="1"/>
      <dgm:spPr/>
      <dgm:t>
        <a:bodyPr/>
        <a:lstStyle/>
        <a:p>
          <a:endParaRPr lang="en-US"/>
        </a:p>
      </dgm:t>
    </dgm:pt>
    <dgm:pt modelId="{5B66CE45-84A1-4B6F-8F11-59B01CDAE533}">
      <dgm:prSet custT="1"/>
      <dgm:spPr/>
      <dgm:t>
        <a:bodyPr/>
        <a:lstStyle/>
        <a:p>
          <a:pPr>
            <a:lnSpc>
              <a:spcPct val="100000"/>
            </a:lnSpc>
          </a:pPr>
          <a:r>
            <a:rPr lang="en-GB" sz="1800" dirty="0"/>
            <a:t>We create an inclusive learning environment whereby all children are supported to take part in activities alongside other children. </a:t>
          </a:r>
          <a:r>
            <a:rPr lang="en-GB" sz="1800" b="0" i="0" dirty="0"/>
            <a:t>The learning environment supports children to develop their learning, relationships and independence. All children at Rowan Wood benefit from carefully planned and designed specialist learning environments. </a:t>
          </a:r>
          <a:r>
            <a:rPr lang="en-GB" sz="1900" dirty="0"/>
            <a:t>.</a:t>
          </a:r>
          <a:endParaRPr lang="en-US" sz="1900" dirty="0"/>
        </a:p>
      </dgm:t>
    </dgm:pt>
    <dgm:pt modelId="{4977BAA8-DC13-45FB-ABDE-199346C9A0A9}" type="parTrans" cxnId="{AB3A6A8C-F241-4B36-9F40-8172681FE7BF}">
      <dgm:prSet/>
      <dgm:spPr/>
      <dgm:t>
        <a:bodyPr/>
        <a:lstStyle/>
        <a:p>
          <a:endParaRPr lang="en-US"/>
        </a:p>
      </dgm:t>
    </dgm:pt>
    <dgm:pt modelId="{3067C3CF-3D6C-40DB-AA8C-ECA610D669B7}" type="sibTrans" cxnId="{AB3A6A8C-F241-4B36-9F40-8172681FE7BF}">
      <dgm:prSet/>
      <dgm:spPr/>
      <dgm:t>
        <a:bodyPr/>
        <a:lstStyle/>
        <a:p>
          <a:endParaRPr lang="en-US"/>
        </a:p>
      </dgm:t>
    </dgm:pt>
    <dgm:pt modelId="{6D98843C-F43E-4BA7-BDDF-D2BCB6B8D811}">
      <dgm:prSet custT="1"/>
      <dgm:spPr/>
      <dgm:t>
        <a:bodyPr/>
        <a:lstStyle/>
        <a:p>
          <a:pPr>
            <a:lnSpc>
              <a:spcPct val="100000"/>
            </a:lnSpc>
          </a:pPr>
          <a:r>
            <a:rPr lang="en-GB" sz="1800">
              <a:latin typeface="+mn-lt"/>
            </a:rPr>
            <a:t>Adaptions could include; </a:t>
          </a:r>
          <a:r>
            <a:rPr lang="en-US" sz="1800">
              <a:latin typeface="+mn-lt"/>
            </a:rPr>
            <a:t>personalised timetables and curriculums, coloured  backgrounds on books and/or overlays, a visual timetable, an individual timetable, large fonts, specialist equipment, visual cues and aids, staff support and evidence-based interventions</a:t>
          </a:r>
          <a:r>
            <a:rPr lang="en-US" sz="1900"/>
            <a:t>.</a:t>
          </a:r>
          <a:endParaRPr lang="en-GB" sz="1900"/>
        </a:p>
      </dgm:t>
    </dgm:pt>
    <dgm:pt modelId="{4162ECB9-040F-47EE-82A6-F4C3EAA88B3D}" type="parTrans" cxnId="{7C2D9351-8D75-423A-82C1-B2F13F051392}">
      <dgm:prSet/>
      <dgm:spPr/>
      <dgm:t>
        <a:bodyPr/>
        <a:lstStyle/>
        <a:p>
          <a:endParaRPr lang="en-US"/>
        </a:p>
      </dgm:t>
    </dgm:pt>
    <dgm:pt modelId="{121120BC-80ED-4D48-A449-F510B7091BFA}" type="sibTrans" cxnId="{7C2D9351-8D75-423A-82C1-B2F13F051392}">
      <dgm:prSet/>
      <dgm:spPr/>
      <dgm:t>
        <a:bodyPr/>
        <a:lstStyle/>
        <a:p>
          <a:endParaRPr lang="en-US"/>
        </a:p>
      </dgm:t>
    </dgm:pt>
    <dgm:pt modelId="{09B06370-7802-487D-8CDC-726EBD8B678F}">
      <dgm:prSet custT="1"/>
      <dgm:spPr/>
      <dgm:t>
        <a:bodyPr/>
        <a:lstStyle/>
        <a:p>
          <a:pPr>
            <a:lnSpc>
              <a:spcPct val="100000"/>
            </a:lnSpc>
          </a:pPr>
          <a:r>
            <a:rPr lang="en-US" sz="1800" b="0" dirty="0">
              <a:latin typeface="+mn-lt"/>
            </a:rPr>
            <a:t>The school is purpose built to ensure that all children’s physical and sensory needs can be met within the school environment. The school was designed with the needs of the children in mind and each area of the building is accessible, enabling and inclusive.</a:t>
          </a:r>
        </a:p>
      </dgm:t>
    </dgm:pt>
    <dgm:pt modelId="{7CCAD43C-06DB-44A2-9944-A9C6697A6D52}" type="parTrans" cxnId="{308CD30D-C399-47C9-B939-CD6BFAA5E843}">
      <dgm:prSet/>
      <dgm:spPr/>
      <dgm:t>
        <a:bodyPr/>
        <a:lstStyle/>
        <a:p>
          <a:endParaRPr lang="en-US"/>
        </a:p>
      </dgm:t>
    </dgm:pt>
    <dgm:pt modelId="{B5CE9EE3-9016-4A8A-961C-653D0A8C0BCC}" type="sibTrans" cxnId="{308CD30D-C399-47C9-B939-CD6BFAA5E843}">
      <dgm:prSet/>
      <dgm:spPr/>
      <dgm:t>
        <a:bodyPr/>
        <a:lstStyle/>
        <a:p>
          <a:endParaRPr lang="en-US"/>
        </a:p>
      </dgm:t>
    </dgm:pt>
    <dgm:pt modelId="{B766071D-8404-42C3-8565-009964FB9DD3}" type="pres">
      <dgm:prSet presAssocID="{C16DA6D5-B60B-4D2A-BCC4-32FEDE749E17}" presName="linear" presStyleCnt="0">
        <dgm:presLayoutVars>
          <dgm:animLvl val="lvl"/>
          <dgm:resizeHandles val="exact"/>
        </dgm:presLayoutVars>
      </dgm:prSet>
      <dgm:spPr/>
    </dgm:pt>
    <dgm:pt modelId="{BE949E76-2B7F-48F5-A374-9F7B08D06281}" type="pres">
      <dgm:prSet presAssocID="{5B66CE45-84A1-4B6F-8F11-59B01CDAE533}" presName="parentText" presStyleLbl="node1" presStyleIdx="0" presStyleCnt="3" custLinFactNeighborX="-1567" custLinFactNeighborY="95076">
        <dgm:presLayoutVars>
          <dgm:chMax val="0"/>
          <dgm:bulletEnabled val="1"/>
        </dgm:presLayoutVars>
      </dgm:prSet>
      <dgm:spPr/>
    </dgm:pt>
    <dgm:pt modelId="{92243B8A-8983-4431-9F71-DB5C475FBD4E}" type="pres">
      <dgm:prSet presAssocID="{3067C3CF-3D6C-40DB-AA8C-ECA610D669B7}" presName="spacer" presStyleCnt="0"/>
      <dgm:spPr/>
    </dgm:pt>
    <dgm:pt modelId="{23FFCE62-26BD-4E18-97C1-A295E2F3DF51}" type="pres">
      <dgm:prSet presAssocID="{6D98843C-F43E-4BA7-BDDF-D2BCB6B8D811}" presName="parentText" presStyleLbl="node1" presStyleIdx="1" presStyleCnt="3" custLinFactNeighborY="89275">
        <dgm:presLayoutVars>
          <dgm:chMax val="0"/>
          <dgm:bulletEnabled val="1"/>
        </dgm:presLayoutVars>
      </dgm:prSet>
      <dgm:spPr/>
    </dgm:pt>
    <dgm:pt modelId="{2DF973E6-627E-49D0-9F59-62989DE6C61C}" type="pres">
      <dgm:prSet presAssocID="{121120BC-80ED-4D48-A449-F510B7091BFA}" presName="spacer" presStyleCnt="0"/>
      <dgm:spPr/>
    </dgm:pt>
    <dgm:pt modelId="{6F80D85D-1ACC-4E3B-9BA3-10E3545CABF2}" type="pres">
      <dgm:prSet presAssocID="{09B06370-7802-487D-8CDC-726EBD8B678F}" presName="parentText" presStyleLbl="node1" presStyleIdx="2" presStyleCnt="3" custLinFactY="29398" custLinFactNeighborY="100000">
        <dgm:presLayoutVars>
          <dgm:chMax val="0"/>
          <dgm:bulletEnabled val="1"/>
        </dgm:presLayoutVars>
      </dgm:prSet>
      <dgm:spPr/>
    </dgm:pt>
  </dgm:ptLst>
  <dgm:cxnLst>
    <dgm:cxn modelId="{308CD30D-C399-47C9-B939-CD6BFAA5E843}" srcId="{C16DA6D5-B60B-4D2A-BCC4-32FEDE749E17}" destId="{09B06370-7802-487D-8CDC-726EBD8B678F}" srcOrd="2" destOrd="0" parTransId="{7CCAD43C-06DB-44A2-9944-A9C6697A6D52}" sibTransId="{B5CE9EE3-9016-4A8A-961C-653D0A8C0BCC}"/>
    <dgm:cxn modelId="{B423E725-2193-4723-8A67-6A8F5988D0C9}" type="presOf" srcId="{C16DA6D5-B60B-4D2A-BCC4-32FEDE749E17}" destId="{B766071D-8404-42C3-8565-009964FB9DD3}" srcOrd="0" destOrd="0" presId="urn:microsoft.com/office/officeart/2005/8/layout/vList2"/>
    <dgm:cxn modelId="{E4F33A6E-DE4A-4017-87DA-557C9166968A}" type="presOf" srcId="{6D98843C-F43E-4BA7-BDDF-D2BCB6B8D811}" destId="{23FFCE62-26BD-4E18-97C1-A295E2F3DF51}" srcOrd="0" destOrd="0" presId="urn:microsoft.com/office/officeart/2005/8/layout/vList2"/>
    <dgm:cxn modelId="{8E198450-B164-4C8D-BB87-13821DC11AAF}" type="presOf" srcId="{09B06370-7802-487D-8CDC-726EBD8B678F}" destId="{6F80D85D-1ACC-4E3B-9BA3-10E3545CABF2}" srcOrd="0" destOrd="0" presId="urn:microsoft.com/office/officeart/2005/8/layout/vList2"/>
    <dgm:cxn modelId="{7C2D9351-8D75-423A-82C1-B2F13F051392}" srcId="{C16DA6D5-B60B-4D2A-BCC4-32FEDE749E17}" destId="{6D98843C-F43E-4BA7-BDDF-D2BCB6B8D811}" srcOrd="1" destOrd="0" parTransId="{4162ECB9-040F-47EE-82A6-F4C3EAA88B3D}" sibTransId="{121120BC-80ED-4D48-A449-F510B7091BFA}"/>
    <dgm:cxn modelId="{AB3A6A8C-F241-4B36-9F40-8172681FE7BF}" srcId="{C16DA6D5-B60B-4D2A-BCC4-32FEDE749E17}" destId="{5B66CE45-84A1-4B6F-8F11-59B01CDAE533}" srcOrd="0" destOrd="0" parTransId="{4977BAA8-DC13-45FB-ABDE-199346C9A0A9}" sibTransId="{3067C3CF-3D6C-40DB-AA8C-ECA610D669B7}"/>
    <dgm:cxn modelId="{549EFEA4-7E69-46D8-A63F-5486F1365BE8}" type="presOf" srcId="{5B66CE45-84A1-4B6F-8F11-59B01CDAE533}" destId="{BE949E76-2B7F-48F5-A374-9F7B08D06281}" srcOrd="0" destOrd="0" presId="urn:microsoft.com/office/officeart/2005/8/layout/vList2"/>
    <dgm:cxn modelId="{400188E4-DDC4-47AE-A5C3-104A46287137}" type="presParOf" srcId="{B766071D-8404-42C3-8565-009964FB9DD3}" destId="{BE949E76-2B7F-48F5-A374-9F7B08D06281}" srcOrd="0" destOrd="0" presId="urn:microsoft.com/office/officeart/2005/8/layout/vList2"/>
    <dgm:cxn modelId="{25EE3464-0669-4D0E-945A-81BDF40A9A6C}" type="presParOf" srcId="{B766071D-8404-42C3-8565-009964FB9DD3}" destId="{92243B8A-8983-4431-9F71-DB5C475FBD4E}" srcOrd="1" destOrd="0" presId="urn:microsoft.com/office/officeart/2005/8/layout/vList2"/>
    <dgm:cxn modelId="{16006690-4555-4FA9-BEE2-D4E1E4896C70}" type="presParOf" srcId="{B766071D-8404-42C3-8565-009964FB9DD3}" destId="{23FFCE62-26BD-4E18-97C1-A295E2F3DF51}" srcOrd="2" destOrd="0" presId="urn:microsoft.com/office/officeart/2005/8/layout/vList2"/>
    <dgm:cxn modelId="{490F80C1-8BA4-4489-8C20-8561FA74EE5E}" type="presParOf" srcId="{B766071D-8404-42C3-8565-009964FB9DD3}" destId="{2DF973E6-627E-49D0-9F59-62989DE6C61C}" srcOrd="3" destOrd="0" presId="urn:microsoft.com/office/officeart/2005/8/layout/vList2"/>
    <dgm:cxn modelId="{90787D86-BDF9-4448-822B-5DBBD01DBE90}" type="presParOf" srcId="{B766071D-8404-42C3-8565-009964FB9DD3}" destId="{6F80D85D-1ACC-4E3B-9BA3-10E3545CABF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25EDD9D-1FA9-46C1-B454-4AD53822817F}"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A5F9D14-88E9-4C32-9D30-49629F0D6DDC}">
      <dgm:prSet custT="1"/>
      <dgm:spPr/>
      <dgm:t>
        <a:bodyPr/>
        <a:lstStyle/>
        <a:p>
          <a:pPr>
            <a:lnSpc>
              <a:spcPct val="100000"/>
            </a:lnSpc>
          </a:pPr>
          <a:r>
            <a:rPr lang="en-GB" sz="1400" b="1" dirty="0">
              <a:solidFill>
                <a:schemeClr val="bg2">
                  <a:lumMod val="75000"/>
                  <a:lumOff val="25000"/>
                </a:schemeClr>
              </a:solidFill>
            </a:rPr>
            <a:t>All children will encounter transition throughout their time at school. Any change or transition will be carefully considered and managed to ensure the needs of the child are met. </a:t>
          </a:r>
          <a:endParaRPr lang="en-US" sz="1400" b="1" dirty="0">
            <a:solidFill>
              <a:schemeClr val="bg2">
                <a:lumMod val="75000"/>
                <a:lumOff val="25000"/>
              </a:schemeClr>
            </a:solidFill>
          </a:endParaRPr>
        </a:p>
      </dgm:t>
    </dgm:pt>
    <dgm:pt modelId="{EC6D0A65-6F18-4950-BC2B-45E26C59D162}" type="parTrans" cxnId="{2B5FC37C-720A-464A-A0B2-FC0E00D642D5}">
      <dgm:prSet/>
      <dgm:spPr/>
      <dgm:t>
        <a:bodyPr/>
        <a:lstStyle/>
        <a:p>
          <a:endParaRPr lang="en-US" sz="1200"/>
        </a:p>
      </dgm:t>
    </dgm:pt>
    <dgm:pt modelId="{061C8B51-67F4-483F-AD21-3C6A31B19ECA}" type="sibTrans" cxnId="{2B5FC37C-720A-464A-A0B2-FC0E00D642D5}">
      <dgm:prSet/>
      <dgm:spPr/>
      <dgm:t>
        <a:bodyPr/>
        <a:lstStyle/>
        <a:p>
          <a:pPr>
            <a:lnSpc>
              <a:spcPct val="100000"/>
            </a:lnSpc>
          </a:pPr>
          <a:endParaRPr lang="en-US" sz="1200"/>
        </a:p>
      </dgm:t>
    </dgm:pt>
    <dgm:pt modelId="{3A18B09A-EF07-4F7C-A0D0-104FF189F8F7}">
      <dgm:prSet custT="1"/>
      <dgm:spPr/>
      <dgm:t>
        <a:bodyPr/>
        <a:lstStyle/>
        <a:p>
          <a:pPr>
            <a:lnSpc>
              <a:spcPct val="100000"/>
            </a:lnSpc>
          </a:pPr>
          <a:r>
            <a:rPr lang="en-GB" sz="1400" b="1" dirty="0">
              <a:solidFill>
                <a:schemeClr val="bg2">
                  <a:lumMod val="75000"/>
                  <a:lumOff val="25000"/>
                </a:schemeClr>
              </a:solidFill>
              <a:latin typeface="+mn-lt"/>
            </a:rPr>
            <a:t>Children will move between classes and will encounter changes of teachers. The children will have the opportunity to meet the new adults they are working with. Children will visit their new classrooms where required. In some cases, some children may require additional support for transition which could include additional visits, social stories, photos or transition packs. </a:t>
          </a:r>
          <a:endParaRPr lang="en-US" sz="1400" b="1" dirty="0">
            <a:solidFill>
              <a:schemeClr val="bg2">
                <a:lumMod val="75000"/>
                <a:lumOff val="25000"/>
              </a:schemeClr>
            </a:solidFill>
            <a:latin typeface="+mn-lt"/>
          </a:endParaRPr>
        </a:p>
      </dgm:t>
    </dgm:pt>
    <dgm:pt modelId="{772806C5-C59F-4C99-BAAC-4B4BB17FF7F3}" type="parTrans" cxnId="{CCE4E80F-4C70-4EFB-9786-B267044E24BC}">
      <dgm:prSet/>
      <dgm:spPr/>
      <dgm:t>
        <a:bodyPr/>
        <a:lstStyle/>
        <a:p>
          <a:endParaRPr lang="en-US" sz="1200"/>
        </a:p>
      </dgm:t>
    </dgm:pt>
    <dgm:pt modelId="{C3A5B3DE-8A46-4525-99FD-87E63FDD8C7B}" type="sibTrans" cxnId="{CCE4E80F-4C70-4EFB-9786-B267044E24BC}">
      <dgm:prSet/>
      <dgm:spPr/>
      <dgm:t>
        <a:bodyPr/>
        <a:lstStyle/>
        <a:p>
          <a:pPr>
            <a:lnSpc>
              <a:spcPct val="100000"/>
            </a:lnSpc>
          </a:pPr>
          <a:endParaRPr lang="en-US" sz="1200"/>
        </a:p>
      </dgm:t>
    </dgm:pt>
    <dgm:pt modelId="{E91706E2-7E5D-4427-A228-D1C23BC850F3}">
      <dgm:prSet custT="1"/>
      <dgm:spPr/>
      <dgm:t>
        <a:bodyPr/>
        <a:lstStyle/>
        <a:p>
          <a:pPr>
            <a:lnSpc>
              <a:spcPct val="100000"/>
            </a:lnSpc>
          </a:pPr>
          <a:r>
            <a:rPr lang="en-GB" sz="1400" b="1" dirty="0">
              <a:solidFill>
                <a:schemeClr val="bg2">
                  <a:lumMod val="75000"/>
                  <a:lumOff val="25000"/>
                </a:schemeClr>
              </a:solidFill>
              <a:latin typeface="+mn-lt"/>
            </a:rPr>
            <a:t>Sometimes, children may move school. We will work with the other school and share relevant information to ensure there is a thorough transition. </a:t>
          </a:r>
          <a:endParaRPr lang="en-US" sz="1400" b="1">
            <a:solidFill>
              <a:schemeClr val="bg2">
                <a:lumMod val="75000"/>
                <a:lumOff val="25000"/>
              </a:schemeClr>
            </a:solidFill>
            <a:latin typeface="+mn-lt"/>
          </a:endParaRPr>
        </a:p>
      </dgm:t>
    </dgm:pt>
    <dgm:pt modelId="{19A1E6FC-9DFA-41E5-8E7A-24963E28CF7C}" type="parTrans" cxnId="{45B759C6-34DB-4769-8611-B3A4BB701C2B}">
      <dgm:prSet/>
      <dgm:spPr/>
      <dgm:t>
        <a:bodyPr/>
        <a:lstStyle/>
        <a:p>
          <a:endParaRPr lang="en-US" sz="1200"/>
        </a:p>
      </dgm:t>
    </dgm:pt>
    <dgm:pt modelId="{7D3D274D-1C60-4843-A2F2-9C3724B39A72}" type="sibTrans" cxnId="{45B759C6-34DB-4769-8611-B3A4BB701C2B}">
      <dgm:prSet/>
      <dgm:spPr/>
      <dgm:t>
        <a:bodyPr/>
        <a:lstStyle/>
        <a:p>
          <a:pPr>
            <a:lnSpc>
              <a:spcPct val="100000"/>
            </a:lnSpc>
          </a:pPr>
          <a:endParaRPr lang="en-US" sz="1200"/>
        </a:p>
      </dgm:t>
    </dgm:pt>
    <dgm:pt modelId="{74D4E608-1B1E-4ED7-AA99-73327D8A8DD5}">
      <dgm:prSet custT="1"/>
      <dgm:spPr/>
      <dgm:t>
        <a:bodyPr/>
        <a:lstStyle/>
        <a:p>
          <a:pPr>
            <a:lnSpc>
              <a:spcPct val="100000"/>
            </a:lnSpc>
          </a:pPr>
          <a:r>
            <a:rPr lang="en-GB" sz="1400" b="1" dirty="0">
              <a:solidFill>
                <a:schemeClr val="bg2">
                  <a:lumMod val="75000"/>
                  <a:lumOff val="25000"/>
                </a:schemeClr>
              </a:solidFill>
              <a:latin typeface="+mn-lt"/>
            </a:rPr>
            <a:t>At Rowan Wood we work closely with families, other schools or nurseries and where necessary, health professionals to provide a smooth transition between settings that meet the needs of the child. Staff communicate fully with other agencies to ensure all information is gathered. </a:t>
          </a:r>
          <a:endParaRPr lang="en-US" sz="1400" b="1" dirty="0">
            <a:solidFill>
              <a:schemeClr val="bg2">
                <a:lumMod val="75000"/>
                <a:lumOff val="25000"/>
              </a:schemeClr>
            </a:solidFill>
            <a:latin typeface="+mn-lt"/>
          </a:endParaRPr>
        </a:p>
      </dgm:t>
    </dgm:pt>
    <dgm:pt modelId="{0AD002E5-6597-46D3-9BE1-963E5F193460}" type="parTrans" cxnId="{FB4E8958-BDA7-43F1-96F4-C8F4C2D3F9E3}">
      <dgm:prSet/>
      <dgm:spPr/>
      <dgm:t>
        <a:bodyPr/>
        <a:lstStyle/>
        <a:p>
          <a:endParaRPr lang="en-US" sz="1200"/>
        </a:p>
      </dgm:t>
    </dgm:pt>
    <dgm:pt modelId="{B2F8DD8F-42ED-4FC4-949D-3C369CED550C}" type="sibTrans" cxnId="{FB4E8958-BDA7-43F1-96F4-C8F4C2D3F9E3}">
      <dgm:prSet/>
      <dgm:spPr/>
      <dgm:t>
        <a:bodyPr/>
        <a:lstStyle/>
        <a:p>
          <a:endParaRPr lang="en-US" sz="1200"/>
        </a:p>
      </dgm:t>
    </dgm:pt>
    <dgm:pt modelId="{D3CA44F9-DCE3-456D-9C78-E0CEE5302900}" type="pres">
      <dgm:prSet presAssocID="{325EDD9D-1FA9-46C1-B454-4AD53822817F}" presName="root" presStyleCnt="0">
        <dgm:presLayoutVars>
          <dgm:dir/>
          <dgm:resizeHandles val="exact"/>
        </dgm:presLayoutVars>
      </dgm:prSet>
      <dgm:spPr/>
    </dgm:pt>
    <dgm:pt modelId="{CED2CF71-2554-4630-A5A1-3181CDA26B8A}" type="pres">
      <dgm:prSet presAssocID="{325EDD9D-1FA9-46C1-B454-4AD53822817F}" presName="container" presStyleCnt="0">
        <dgm:presLayoutVars>
          <dgm:dir/>
          <dgm:resizeHandles val="exact"/>
        </dgm:presLayoutVars>
      </dgm:prSet>
      <dgm:spPr/>
    </dgm:pt>
    <dgm:pt modelId="{D499D7E9-BED0-4E10-AAD3-2DC9FC5ACDFB}" type="pres">
      <dgm:prSet presAssocID="{DA5F9D14-88E9-4C32-9D30-49629F0D6DDC}" presName="compNode" presStyleCnt="0"/>
      <dgm:spPr/>
    </dgm:pt>
    <dgm:pt modelId="{2EDAB75E-5601-491E-9F64-DA6D8C65399B}" type="pres">
      <dgm:prSet presAssocID="{DA5F9D14-88E9-4C32-9D30-49629F0D6DDC}" presName="iconBgRect" presStyleLbl="bgShp" presStyleIdx="0" presStyleCnt="4"/>
      <dgm:spPr/>
    </dgm:pt>
    <dgm:pt modelId="{93146E92-70D3-41CA-B389-23F5B1E97F8B}" type="pres">
      <dgm:prSet presAssocID="{DA5F9D14-88E9-4C32-9D30-49629F0D6DDC}"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rent and Child"/>
        </a:ext>
      </dgm:extLst>
    </dgm:pt>
    <dgm:pt modelId="{63CAD100-0CBC-437D-A476-36B48C2E0C44}" type="pres">
      <dgm:prSet presAssocID="{DA5F9D14-88E9-4C32-9D30-49629F0D6DDC}" presName="spaceRect" presStyleCnt="0"/>
      <dgm:spPr/>
    </dgm:pt>
    <dgm:pt modelId="{B412F092-A043-4747-AB7F-CDE6A7F627CC}" type="pres">
      <dgm:prSet presAssocID="{DA5F9D14-88E9-4C32-9D30-49629F0D6DDC}" presName="textRect" presStyleLbl="revTx" presStyleIdx="0" presStyleCnt="4">
        <dgm:presLayoutVars>
          <dgm:chMax val="1"/>
          <dgm:chPref val="1"/>
        </dgm:presLayoutVars>
      </dgm:prSet>
      <dgm:spPr/>
    </dgm:pt>
    <dgm:pt modelId="{EF395BA1-C758-42BB-A58D-D2D6053AAD42}" type="pres">
      <dgm:prSet presAssocID="{061C8B51-67F4-483F-AD21-3C6A31B19ECA}" presName="sibTrans" presStyleLbl="sibTrans2D1" presStyleIdx="0" presStyleCnt="0"/>
      <dgm:spPr/>
    </dgm:pt>
    <dgm:pt modelId="{AE43D1E2-3F8B-4885-BF73-5B29231A52C4}" type="pres">
      <dgm:prSet presAssocID="{3A18B09A-EF07-4F7C-A0D0-104FF189F8F7}" presName="compNode" presStyleCnt="0"/>
      <dgm:spPr/>
    </dgm:pt>
    <dgm:pt modelId="{FE52E26C-2EB0-46C1-9E0F-A09B5CC99FCA}" type="pres">
      <dgm:prSet presAssocID="{3A18B09A-EF07-4F7C-A0D0-104FF189F8F7}" presName="iconBgRect" presStyleLbl="bgShp" presStyleIdx="1" presStyleCnt="4"/>
      <dgm:spPr/>
    </dgm:pt>
    <dgm:pt modelId="{2321177B-B872-4117-A21F-338346D28120}" type="pres">
      <dgm:prSet presAssocID="{3A18B09A-EF07-4F7C-A0D0-104FF189F8F7}"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ildren"/>
        </a:ext>
      </dgm:extLst>
    </dgm:pt>
    <dgm:pt modelId="{1FAACAC0-EB0F-4D73-9091-A55B787D5DDC}" type="pres">
      <dgm:prSet presAssocID="{3A18B09A-EF07-4F7C-A0D0-104FF189F8F7}" presName="spaceRect" presStyleCnt="0"/>
      <dgm:spPr/>
    </dgm:pt>
    <dgm:pt modelId="{FF0B6FBC-A93D-4ECB-BAE6-5F819F09EDF6}" type="pres">
      <dgm:prSet presAssocID="{3A18B09A-EF07-4F7C-A0D0-104FF189F8F7}" presName="textRect" presStyleLbl="revTx" presStyleIdx="1" presStyleCnt="4">
        <dgm:presLayoutVars>
          <dgm:chMax val="1"/>
          <dgm:chPref val="1"/>
        </dgm:presLayoutVars>
      </dgm:prSet>
      <dgm:spPr/>
    </dgm:pt>
    <dgm:pt modelId="{E933D10C-FED3-4193-BF3E-8B0265EB72A5}" type="pres">
      <dgm:prSet presAssocID="{C3A5B3DE-8A46-4525-99FD-87E63FDD8C7B}" presName="sibTrans" presStyleLbl="sibTrans2D1" presStyleIdx="0" presStyleCnt="0"/>
      <dgm:spPr/>
    </dgm:pt>
    <dgm:pt modelId="{4AF4CACF-7A13-4F8C-9C7D-1CBC19DF537D}" type="pres">
      <dgm:prSet presAssocID="{E91706E2-7E5D-4427-A228-D1C23BC850F3}" presName="compNode" presStyleCnt="0"/>
      <dgm:spPr/>
    </dgm:pt>
    <dgm:pt modelId="{E0C52AB8-CC70-4E39-9EE3-CE70758BD88A}" type="pres">
      <dgm:prSet presAssocID="{E91706E2-7E5D-4427-A228-D1C23BC850F3}" presName="iconBgRect" presStyleLbl="bgShp" presStyleIdx="2" presStyleCnt="4"/>
      <dgm:spPr/>
    </dgm:pt>
    <dgm:pt modelId="{783BE73B-4C39-4E78-A758-0A84E04D0611}" type="pres">
      <dgm:prSet presAssocID="{E91706E2-7E5D-4427-A228-D1C23BC850F3}"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39F363AC-00BD-4A3E-8AA9-C99E651143D0}" type="pres">
      <dgm:prSet presAssocID="{E91706E2-7E5D-4427-A228-D1C23BC850F3}" presName="spaceRect" presStyleCnt="0"/>
      <dgm:spPr/>
    </dgm:pt>
    <dgm:pt modelId="{DDA21AF2-0A11-402B-99C6-A13C25976512}" type="pres">
      <dgm:prSet presAssocID="{E91706E2-7E5D-4427-A228-D1C23BC850F3}" presName="textRect" presStyleLbl="revTx" presStyleIdx="2" presStyleCnt="4">
        <dgm:presLayoutVars>
          <dgm:chMax val="1"/>
          <dgm:chPref val="1"/>
        </dgm:presLayoutVars>
      </dgm:prSet>
      <dgm:spPr/>
    </dgm:pt>
    <dgm:pt modelId="{398389C7-D0B3-4466-B9B1-86CC992135E7}" type="pres">
      <dgm:prSet presAssocID="{7D3D274D-1C60-4843-A2F2-9C3724B39A72}" presName="sibTrans" presStyleLbl="sibTrans2D1" presStyleIdx="0" presStyleCnt="0"/>
      <dgm:spPr/>
    </dgm:pt>
    <dgm:pt modelId="{986CB40D-2CAA-4F30-808F-EC7850A19710}" type="pres">
      <dgm:prSet presAssocID="{74D4E608-1B1E-4ED7-AA99-73327D8A8DD5}" presName="compNode" presStyleCnt="0"/>
      <dgm:spPr/>
    </dgm:pt>
    <dgm:pt modelId="{0FE10547-77D5-48A4-A783-EF645BDA522B}" type="pres">
      <dgm:prSet presAssocID="{74D4E608-1B1E-4ED7-AA99-73327D8A8DD5}" presName="iconBgRect" presStyleLbl="bgShp" presStyleIdx="3" presStyleCnt="4"/>
      <dgm:spPr/>
    </dgm:pt>
    <dgm:pt modelId="{6C510169-ED82-4489-91F9-C4881B8069D0}" type="pres">
      <dgm:prSet presAssocID="{74D4E608-1B1E-4ED7-AA99-73327D8A8DD5}"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hoolhouse"/>
        </a:ext>
      </dgm:extLst>
    </dgm:pt>
    <dgm:pt modelId="{7232A291-3A2E-4A6D-8C70-6C8F57BDF3AE}" type="pres">
      <dgm:prSet presAssocID="{74D4E608-1B1E-4ED7-AA99-73327D8A8DD5}" presName="spaceRect" presStyleCnt="0"/>
      <dgm:spPr/>
    </dgm:pt>
    <dgm:pt modelId="{80994263-1B27-4F0A-BDB2-176AD0E8ED5B}" type="pres">
      <dgm:prSet presAssocID="{74D4E608-1B1E-4ED7-AA99-73327D8A8DD5}" presName="textRect" presStyleLbl="revTx" presStyleIdx="3" presStyleCnt="4">
        <dgm:presLayoutVars>
          <dgm:chMax val="1"/>
          <dgm:chPref val="1"/>
        </dgm:presLayoutVars>
      </dgm:prSet>
      <dgm:spPr/>
    </dgm:pt>
  </dgm:ptLst>
  <dgm:cxnLst>
    <dgm:cxn modelId="{CCE4E80F-4C70-4EFB-9786-B267044E24BC}" srcId="{325EDD9D-1FA9-46C1-B454-4AD53822817F}" destId="{3A18B09A-EF07-4F7C-A0D0-104FF189F8F7}" srcOrd="1" destOrd="0" parTransId="{772806C5-C59F-4C99-BAAC-4B4BB17FF7F3}" sibTransId="{C3A5B3DE-8A46-4525-99FD-87E63FDD8C7B}"/>
    <dgm:cxn modelId="{0B737F1C-4901-44B8-AA17-E208AECAF7B7}" type="presOf" srcId="{74D4E608-1B1E-4ED7-AA99-73327D8A8DD5}" destId="{80994263-1B27-4F0A-BDB2-176AD0E8ED5B}" srcOrd="0" destOrd="0" presId="urn:microsoft.com/office/officeart/2018/2/layout/IconCircleList"/>
    <dgm:cxn modelId="{C671151F-F292-46EF-8923-36075D2AC90A}" type="presOf" srcId="{7D3D274D-1C60-4843-A2F2-9C3724B39A72}" destId="{398389C7-D0B3-4466-B9B1-86CC992135E7}" srcOrd="0" destOrd="0" presId="urn:microsoft.com/office/officeart/2018/2/layout/IconCircleList"/>
    <dgm:cxn modelId="{FB4E8958-BDA7-43F1-96F4-C8F4C2D3F9E3}" srcId="{325EDD9D-1FA9-46C1-B454-4AD53822817F}" destId="{74D4E608-1B1E-4ED7-AA99-73327D8A8DD5}" srcOrd="3" destOrd="0" parTransId="{0AD002E5-6597-46D3-9BE1-963E5F193460}" sibTransId="{B2F8DD8F-42ED-4FC4-949D-3C369CED550C}"/>
    <dgm:cxn modelId="{2B5FC37C-720A-464A-A0B2-FC0E00D642D5}" srcId="{325EDD9D-1FA9-46C1-B454-4AD53822817F}" destId="{DA5F9D14-88E9-4C32-9D30-49629F0D6DDC}" srcOrd="0" destOrd="0" parTransId="{EC6D0A65-6F18-4950-BC2B-45E26C59D162}" sibTransId="{061C8B51-67F4-483F-AD21-3C6A31B19ECA}"/>
    <dgm:cxn modelId="{BEACD87C-C33C-4A40-872B-2283E14F286A}" type="presOf" srcId="{E91706E2-7E5D-4427-A228-D1C23BC850F3}" destId="{DDA21AF2-0A11-402B-99C6-A13C25976512}" srcOrd="0" destOrd="0" presId="urn:microsoft.com/office/officeart/2018/2/layout/IconCircleList"/>
    <dgm:cxn modelId="{54D40A8F-61B8-4F53-A04B-52D0E6A6734A}" type="presOf" srcId="{061C8B51-67F4-483F-AD21-3C6A31B19ECA}" destId="{EF395BA1-C758-42BB-A58D-D2D6053AAD42}" srcOrd="0" destOrd="0" presId="urn:microsoft.com/office/officeart/2018/2/layout/IconCircleList"/>
    <dgm:cxn modelId="{CFE822B3-EA5D-4CF2-A33C-3ADDB05498D5}" type="presOf" srcId="{C3A5B3DE-8A46-4525-99FD-87E63FDD8C7B}" destId="{E933D10C-FED3-4193-BF3E-8B0265EB72A5}" srcOrd="0" destOrd="0" presId="urn:microsoft.com/office/officeart/2018/2/layout/IconCircleList"/>
    <dgm:cxn modelId="{67DE4ABF-3F0B-4056-B1E6-B8F3E8F2B7F6}" type="presOf" srcId="{DA5F9D14-88E9-4C32-9D30-49629F0D6DDC}" destId="{B412F092-A043-4747-AB7F-CDE6A7F627CC}" srcOrd="0" destOrd="0" presId="urn:microsoft.com/office/officeart/2018/2/layout/IconCircleList"/>
    <dgm:cxn modelId="{45B759C6-34DB-4769-8611-B3A4BB701C2B}" srcId="{325EDD9D-1FA9-46C1-B454-4AD53822817F}" destId="{E91706E2-7E5D-4427-A228-D1C23BC850F3}" srcOrd="2" destOrd="0" parTransId="{19A1E6FC-9DFA-41E5-8E7A-24963E28CF7C}" sibTransId="{7D3D274D-1C60-4843-A2F2-9C3724B39A72}"/>
    <dgm:cxn modelId="{49A783DA-1F07-4222-B38D-848940DCCABE}" type="presOf" srcId="{3A18B09A-EF07-4F7C-A0D0-104FF189F8F7}" destId="{FF0B6FBC-A93D-4ECB-BAE6-5F819F09EDF6}" srcOrd="0" destOrd="0" presId="urn:microsoft.com/office/officeart/2018/2/layout/IconCircleList"/>
    <dgm:cxn modelId="{B39E9CF0-B65F-4BBD-B47D-3E77EBFB4045}" type="presOf" srcId="{325EDD9D-1FA9-46C1-B454-4AD53822817F}" destId="{D3CA44F9-DCE3-456D-9C78-E0CEE5302900}" srcOrd="0" destOrd="0" presId="urn:microsoft.com/office/officeart/2018/2/layout/IconCircleList"/>
    <dgm:cxn modelId="{1A91BDEE-7F05-4730-9264-EAC9AF3DEC11}" type="presParOf" srcId="{D3CA44F9-DCE3-456D-9C78-E0CEE5302900}" destId="{CED2CF71-2554-4630-A5A1-3181CDA26B8A}" srcOrd="0" destOrd="0" presId="urn:microsoft.com/office/officeart/2018/2/layout/IconCircleList"/>
    <dgm:cxn modelId="{72B6A8D2-B26D-4745-9911-3CF079916674}" type="presParOf" srcId="{CED2CF71-2554-4630-A5A1-3181CDA26B8A}" destId="{D499D7E9-BED0-4E10-AAD3-2DC9FC5ACDFB}" srcOrd="0" destOrd="0" presId="urn:microsoft.com/office/officeart/2018/2/layout/IconCircleList"/>
    <dgm:cxn modelId="{9C55D4C3-6E7A-4A75-B278-64281C734513}" type="presParOf" srcId="{D499D7E9-BED0-4E10-AAD3-2DC9FC5ACDFB}" destId="{2EDAB75E-5601-491E-9F64-DA6D8C65399B}" srcOrd="0" destOrd="0" presId="urn:microsoft.com/office/officeart/2018/2/layout/IconCircleList"/>
    <dgm:cxn modelId="{B800ECD8-F63D-49F1-AD3F-238391190D6D}" type="presParOf" srcId="{D499D7E9-BED0-4E10-AAD3-2DC9FC5ACDFB}" destId="{93146E92-70D3-41CA-B389-23F5B1E97F8B}" srcOrd="1" destOrd="0" presId="urn:microsoft.com/office/officeart/2018/2/layout/IconCircleList"/>
    <dgm:cxn modelId="{73870230-6CA6-4D87-B9BA-DBA711C3B63E}" type="presParOf" srcId="{D499D7E9-BED0-4E10-AAD3-2DC9FC5ACDFB}" destId="{63CAD100-0CBC-437D-A476-36B48C2E0C44}" srcOrd="2" destOrd="0" presId="urn:microsoft.com/office/officeart/2018/2/layout/IconCircleList"/>
    <dgm:cxn modelId="{DA8D6A5A-F2C6-428C-AE3A-608488F9EC85}" type="presParOf" srcId="{D499D7E9-BED0-4E10-AAD3-2DC9FC5ACDFB}" destId="{B412F092-A043-4747-AB7F-CDE6A7F627CC}" srcOrd="3" destOrd="0" presId="urn:microsoft.com/office/officeart/2018/2/layout/IconCircleList"/>
    <dgm:cxn modelId="{24E00834-62B3-4DD4-8E00-9842596459CD}" type="presParOf" srcId="{CED2CF71-2554-4630-A5A1-3181CDA26B8A}" destId="{EF395BA1-C758-42BB-A58D-D2D6053AAD42}" srcOrd="1" destOrd="0" presId="urn:microsoft.com/office/officeart/2018/2/layout/IconCircleList"/>
    <dgm:cxn modelId="{8CDE6891-BFA2-4AD8-869D-D6A17CF3B2BD}" type="presParOf" srcId="{CED2CF71-2554-4630-A5A1-3181CDA26B8A}" destId="{AE43D1E2-3F8B-4885-BF73-5B29231A52C4}" srcOrd="2" destOrd="0" presId="urn:microsoft.com/office/officeart/2018/2/layout/IconCircleList"/>
    <dgm:cxn modelId="{BF24E48F-E404-430E-B21E-2914E5EE1E8A}" type="presParOf" srcId="{AE43D1E2-3F8B-4885-BF73-5B29231A52C4}" destId="{FE52E26C-2EB0-46C1-9E0F-A09B5CC99FCA}" srcOrd="0" destOrd="0" presId="urn:microsoft.com/office/officeart/2018/2/layout/IconCircleList"/>
    <dgm:cxn modelId="{2ED901BD-2156-46C1-8854-7A4031EE899B}" type="presParOf" srcId="{AE43D1E2-3F8B-4885-BF73-5B29231A52C4}" destId="{2321177B-B872-4117-A21F-338346D28120}" srcOrd="1" destOrd="0" presId="urn:microsoft.com/office/officeart/2018/2/layout/IconCircleList"/>
    <dgm:cxn modelId="{42AAAEDC-5B8D-4B1F-9A10-F11B743A0072}" type="presParOf" srcId="{AE43D1E2-3F8B-4885-BF73-5B29231A52C4}" destId="{1FAACAC0-EB0F-4D73-9091-A55B787D5DDC}" srcOrd="2" destOrd="0" presId="urn:microsoft.com/office/officeart/2018/2/layout/IconCircleList"/>
    <dgm:cxn modelId="{6AAF3877-BA2E-4EE1-9DEC-4FCCB6711771}" type="presParOf" srcId="{AE43D1E2-3F8B-4885-BF73-5B29231A52C4}" destId="{FF0B6FBC-A93D-4ECB-BAE6-5F819F09EDF6}" srcOrd="3" destOrd="0" presId="urn:microsoft.com/office/officeart/2018/2/layout/IconCircleList"/>
    <dgm:cxn modelId="{0A5F8AC9-B118-4661-8909-FFCB5D83C1BB}" type="presParOf" srcId="{CED2CF71-2554-4630-A5A1-3181CDA26B8A}" destId="{E933D10C-FED3-4193-BF3E-8B0265EB72A5}" srcOrd="3" destOrd="0" presId="urn:microsoft.com/office/officeart/2018/2/layout/IconCircleList"/>
    <dgm:cxn modelId="{55416DB4-729D-42D3-A8D7-80B2E9ABFE1B}" type="presParOf" srcId="{CED2CF71-2554-4630-A5A1-3181CDA26B8A}" destId="{4AF4CACF-7A13-4F8C-9C7D-1CBC19DF537D}" srcOrd="4" destOrd="0" presId="urn:microsoft.com/office/officeart/2018/2/layout/IconCircleList"/>
    <dgm:cxn modelId="{60EC138B-30CC-4649-84C0-A8C7520F03B3}" type="presParOf" srcId="{4AF4CACF-7A13-4F8C-9C7D-1CBC19DF537D}" destId="{E0C52AB8-CC70-4E39-9EE3-CE70758BD88A}" srcOrd="0" destOrd="0" presId="urn:microsoft.com/office/officeart/2018/2/layout/IconCircleList"/>
    <dgm:cxn modelId="{8ACBA820-AE7A-408F-8556-1D00E8FA241B}" type="presParOf" srcId="{4AF4CACF-7A13-4F8C-9C7D-1CBC19DF537D}" destId="{783BE73B-4C39-4E78-A758-0A84E04D0611}" srcOrd="1" destOrd="0" presId="urn:microsoft.com/office/officeart/2018/2/layout/IconCircleList"/>
    <dgm:cxn modelId="{F086403F-F445-4184-AE2D-534656B730EF}" type="presParOf" srcId="{4AF4CACF-7A13-4F8C-9C7D-1CBC19DF537D}" destId="{39F363AC-00BD-4A3E-8AA9-C99E651143D0}" srcOrd="2" destOrd="0" presId="urn:microsoft.com/office/officeart/2018/2/layout/IconCircleList"/>
    <dgm:cxn modelId="{05CE0BC7-04AF-4B67-9180-FCFDFCE33CFD}" type="presParOf" srcId="{4AF4CACF-7A13-4F8C-9C7D-1CBC19DF537D}" destId="{DDA21AF2-0A11-402B-99C6-A13C25976512}" srcOrd="3" destOrd="0" presId="urn:microsoft.com/office/officeart/2018/2/layout/IconCircleList"/>
    <dgm:cxn modelId="{B938FEF1-45D4-4A50-83E1-29463F4E0DE3}" type="presParOf" srcId="{CED2CF71-2554-4630-A5A1-3181CDA26B8A}" destId="{398389C7-D0B3-4466-B9B1-86CC992135E7}" srcOrd="5" destOrd="0" presId="urn:microsoft.com/office/officeart/2018/2/layout/IconCircleList"/>
    <dgm:cxn modelId="{D1EE7E3B-EA2C-4C19-8573-E27A11C57D8A}" type="presParOf" srcId="{CED2CF71-2554-4630-A5A1-3181CDA26B8A}" destId="{986CB40D-2CAA-4F30-808F-EC7850A19710}" srcOrd="6" destOrd="0" presId="urn:microsoft.com/office/officeart/2018/2/layout/IconCircleList"/>
    <dgm:cxn modelId="{AB7A9F56-32A2-4FC8-9E71-4611DAE3EF05}" type="presParOf" srcId="{986CB40D-2CAA-4F30-808F-EC7850A19710}" destId="{0FE10547-77D5-48A4-A783-EF645BDA522B}" srcOrd="0" destOrd="0" presId="urn:microsoft.com/office/officeart/2018/2/layout/IconCircleList"/>
    <dgm:cxn modelId="{7D5E4FAB-136E-407F-8E91-7959B5E5809B}" type="presParOf" srcId="{986CB40D-2CAA-4F30-808F-EC7850A19710}" destId="{6C510169-ED82-4489-91F9-C4881B8069D0}" srcOrd="1" destOrd="0" presId="urn:microsoft.com/office/officeart/2018/2/layout/IconCircleList"/>
    <dgm:cxn modelId="{0B3007F5-2D56-4EB0-B6E8-92DCBB9B8E92}" type="presParOf" srcId="{986CB40D-2CAA-4F30-808F-EC7850A19710}" destId="{7232A291-3A2E-4A6D-8C70-6C8F57BDF3AE}" srcOrd="2" destOrd="0" presId="urn:microsoft.com/office/officeart/2018/2/layout/IconCircleList"/>
    <dgm:cxn modelId="{C9EC0136-8FB7-46D9-BF76-55681BC52D6B}" type="presParOf" srcId="{986CB40D-2CAA-4F30-808F-EC7850A19710}" destId="{80994263-1B27-4F0A-BDB2-176AD0E8ED5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E1CB11E-A3CA-468D-B127-6DA72F9D12B7}" type="doc">
      <dgm:prSet loTypeId="urn:microsoft.com/office/officeart/2005/8/layout/list1" loCatId="list" qsTypeId="urn:microsoft.com/office/officeart/2005/8/quickstyle/3d2" qsCatId="3D" csTypeId="urn:microsoft.com/office/officeart/2005/8/colors/accent2_4" csCatId="accent2" phldr="1"/>
      <dgm:spPr/>
      <dgm:t>
        <a:bodyPr/>
        <a:lstStyle/>
        <a:p>
          <a:endParaRPr lang="en-US"/>
        </a:p>
      </dgm:t>
    </dgm:pt>
    <dgm:pt modelId="{DADFB434-A381-47C1-97C6-4ADAE5AAA17E}">
      <dgm:prSet phldrT="[Text]" custT="1"/>
      <dgm:spPr/>
      <dgm:t>
        <a:bodyPr/>
        <a:lstStyle/>
        <a:p>
          <a:pPr rtl="0"/>
          <a:r>
            <a:rPr lang="en-US" sz="1400" dirty="0">
              <a:latin typeface="+mj-lt"/>
              <a:cs typeface="Calibri Light"/>
            </a:rPr>
            <a:t>Wellbeing and mental health </a:t>
          </a:r>
          <a:endParaRPr lang="en-US" sz="1400" dirty="0">
            <a:latin typeface="+mj-lt"/>
            <a:ea typeface="+mj-lt"/>
            <a:cs typeface="Calibri Light"/>
          </a:endParaRPr>
        </a:p>
      </dgm:t>
    </dgm:pt>
    <dgm:pt modelId="{487E533E-3025-4D1D-AC64-C1EE84D11B43}" type="parTrans" cxnId="{66B50E65-182A-4CA4-A6F9-C603721F5665}">
      <dgm:prSet/>
      <dgm:spPr/>
      <dgm:t>
        <a:bodyPr/>
        <a:lstStyle/>
        <a:p>
          <a:endParaRPr lang="en-US" sz="1100">
            <a:latin typeface="+mj-lt"/>
          </a:endParaRPr>
        </a:p>
      </dgm:t>
    </dgm:pt>
    <dgm:pt modelId="{E82AA5E7-AE48-4EDE-8697-02ECFC68F730}" type="sibTrans" cxnId="{66B50E65-182A-4CA4-A6F9-C603721F5665}">
      <dgm:prSet/>
      <dgm:spPr/>
      <dgm:t>
        <a:bodyPr/>
        <a:lstStyle/>
        <a:p>
          <a:endParaRPr lang="en-US">
            <a:latin typeface="+mj-lt"/>
          </a:endParaRPr>
        </a:p>
      </dgm:t>
    </dgm:pt>
    <dgm:pt modelId="{2F9899AC-B2F3-4764-B385-BA52E9A24F0E}">
      <dgm:prSet phldrT="[Text]" custT="1"/>
      <dgm:spPr/>
      <dgm:t>
        <a:bodyPr/>
        <a:lstStyle/>
        <a:p>
          <a:r>
            <a:rPr lang="en-US" sz="1400" dirty="0">
              <a:latin typeface="+mn-lt"/>
              <a:cs typeface="Calibri Light"/>
            </a:rPr>
            <a:t>Educational Psychology Service</a:t>
          </a:r>
        </a:p>
      </dgm:t>
    </dgm:pt>
    <dgm:pt modelId="{6104721E-F60C-4F49-B321-903A5FE10985}" type="parTrans" cxnId="{A74176BF-F181-444D-BE3C-FC3B0B4CD8AE}">
      <dgm:prSet/>
      <dgm:spPr/>
      <dgm:t>
        <a:bodyPr/>
        <a:lstStyle/>
        <a:p>
          <a:endParaRPr lang="en-US" sz="1100">
            <a:latin typeface="+mj-lt"/>
          </a:endParaRPr>
        </a:p>
      </dgm:t>
    </dgm:pt>
    <dgm:pt modelId="{3AD682F9-8FAA-40C1-B30C-B1D96E45A7B2}" type="sibTrans" cxnId="{A74176BF-F181-444D-BE3C-FC3B0B4CD8AE}">
      <dgm:prSet/>
      <dgm:spPr/>
      <dgm:t>
        <a:bodyPr/>
        <a:lstStyle/>
        <a:p>
          <a:endParaRPr lang="en-US">
            <a:latin typeface="+mj-lt"/>
          </a:endParaRPr>
        </a:p>
      </dgm:t>
    </dgm:pt>
    <dgm:pt modelId="{7E5A2F25-1126-41AB-8C97-0FF8B6066AB0}">
      <dgm:prSet phldrT="[Text]" custT="1"/>
      <dgm:spPr/>
      <dgm:t>
        <a:bodyPr/>
        <a:lstStyle/>
        <a:p>
          <a:r>
            <a:rPr lang="en-US" sz="1400" dirty="0">
              <a:latin typeface="+mn-lt"/>
              <a:cs typeface="Calibri Light"/>
            </a:rPr>
            <a:t>CAMHS</a:t>
          </a:r>
        </a:p>
      </dgm:t>
    </dgm:pt>
    <dgm:pt modelId="{FC04C735-4507-4A0D-947B-6A9EFBBA7F43}" type="parTrans" cxnId="{AD2D1CF2-C05A-431E-BBCA-D0E75A6CBED9}">
      <dgm:prSet/>
      <dgm:spPr/>
      <dgm:t>
        <a:bodyPr/>
        <a:lstStyle/>
        <a:p>
          <a:endParaRPr lang="en-US" sz="1100">
            <a:latin typeface="+mj-lt"/>
          </a:endParaRPr>
        </a:p>
      </dgm:t>
    </dgm:pt>
    <dgm:pt modelId="{C13C6A15-0B7F-43CF-AD12-0D56F0CF238E}" type="sibTrans" cxnId="{AD2D1CF2-C05A-431E-BBCA-D0E75A6CBED9}">
      <dgm:prSet/>
      <dgm:spPr/>
      <dgm:t>
        <a:bodyPr/>
        <a:lstStyle/>
        <a:p>
          <a:endParaRPr lang="en-US">
            <a:latin typeface="+mj-lt"/>
          </a:endParaRPr>
        </a:p>
      </dgm:t>
    </dgm:pt>
    <dgm:pt modelId="{FF3E0DC5-3B4F-4D9C-A7E4-8E2A58511F0C}">
      <dgm:prSet phldrT="[Text]" custT="1"/>
      <dgm:spPr>
        <a:solidFill>
          <a:schemeClr val="tx2">
            <a:lumMod val="75000"/>
            <a:lumOff val="25000"/>
          </a:schemeClr>
        </a:solidFill>
      </dgm:spPr>
      <dgm:t>
        <a:bodyPr/>
        <a:lstStyle/>
        <a:p>
          <a:r>
            <a:rPr lang="en-US" sz="1400" dirty="0">
              <a:latin typeface="+mj-lt"/>
              <a:cs typeface="Calibri Light"/>
            </a:rPr>
            <a:t>Tertiary Services</a:t>
          </a:r>
        </a:p>
      </dgm:t>
    </dgm:pt>
    <dgm:pt modelId="{1E8CC0FE-7832-450E-B03D-0DC548EE9249}" type="parTrans" cxnId="{6CA74A18-45FE-43E8-B590-46F15E8BEBF9}">
      <dgm:prSet/>
      <dgm:spPr/>
      <dgm:t>
        <a:bodyPr/>
        <a:lstStyle/>
        <a:p>
          <a:endParaRPr lang="en-US" sz="1100">
            <a:latin typeface="+mj-lt"/>
          </a:endParaRPr>
        </a:p>
      </dgm:t>
    </dgm:pt>
    <dgm:pt modelId="{87E0AD9E-DEF0-4338-96DE-28A87A661D79}" type="sibTrans" cxnId="{6CA74A18-45FE-43E8-B590-46F15E8BEBF9}">
      <dgm:prSet/>
      <dgm:spPr/>
      <dgm:t>
        <a:bodyPr/>
        <a:lstStyle/>
        <a:p>
          <a:endParaRPr lang="en-US">
            <a:latin typeface="+mj-lt"/>
          </a:endParaRPr>
        </a:p>
      </dgm:t>
    </dgm:pt>
    <dgm:pt modelId="{9FECE733-A838-4D74-A5EC-AF47D336AA16}">
      <dgm:prSet phldrT="[Text]" custT="1"/>
      <dgm:spPr/>
      <dgm:t>
        <a:bodyPr/>
        <a:lstStyle/>
        <a:p>
          <a:r>
            <a:rPr lang="en-US" sz="1400" dirty="0">
              <a:latin typeface="+mn-lt"/>
              <a:cs typeface="Calibri Light"/>
            </a:rPr>
            <a:t>Wheelchair Services</a:t>
          </a:r>
        </a:p>
      </dgm:t>
    </dgm:pt>
    <dgm:pt modelId="{88D057FA-D3E1-4EC3-BE90-F7841AE67A17}" type="parTrans" cxnId="{E44D44B2-7ACD-4533-820F-022E606E78D9}">
      <dgm:prSet/>
      <dgm:spPr/>
      <dgm:t>
        <a:bodyPr/>
        <a:lstStyle/>
        <a:p>
          <a:endParaRPr lang="en-US" sz="1100">
            <a:latin typeface="+mj-lt"/>
          </a:endParaRPr>
        </a:p>
      </dgm:t>
    </dgm:pt>
    <dgm:pt modelId="{74A22351-2843-4C49-92D3-E4632890D410}" type="sibTrans" cxnId="{E44D44B2-7ACD-4533-820F-022E606E78D9}">
      <dgm:prSet/>
      <dgm:spPr/>
      <dgm:t>
        <a:bodyPr/>
        <a:lstStyle/>
        <a:p>
          <a:endParaRPr lang="en-US">
            <a:latin typeface="+mj-lt"/>
          </a:endParaRPr>
        </a:p>
      </dgm:t>
    </dgm:pt>
    <dgm:pt modelId="{7C08358B-E6F6-468B-84FA-9B7FBA4785D8}">
      <dgm:prSet phldrT="[Text]" custT="1"/>
      <dgm:spPr>
        <a:solidFill>
          <a:schemeClr val="accent2">
            <a:lumMod val="75000"/>
          </a:schemeClr>
        </a:solidFill>
      </dgm:spPr>
      <dgm:t>
        <a:bodyPr/>
        <a:lstStyle/>
        <a:p>
          <a:pPr rtl="0"/>
          <a:r>
            <a:rPr lang="en-US" sz="1400" b="1" dirty="0">
              <a:latin typeface="+mj-lt"/>
              <a:cs typeface="Calibri Light"/>
            </a:rPr>
            <a:t>Therapy Services</a:t>
          </a:r>
        </a:p>
      </dgm:t>
    </dgm:pt>
    <dgm:pt modelId="{34CDCF94-FCF8-45E2-AF2D-1EC94ECB2CCE}" type="parTrans" cxnId="{27F68F00-47DA-4978-AF4D-BEEF7A8C5ABF}">
      <dgm:prSet/>
      <dgm:spPr/>
      <dgm:t>
        <a:bodyPr/>
        <a:lstStyle/>
        <a:p>
          <a:endParaRPr lang="en-US" sz="1100">
            <a:latin typeface="+mj-lt"/>
          </a:endParaRPr>
        </a:p>
      </dgm:t>
    </dgm:pt>
    <dgm:pt modelId="{85E55D80-B661-4F1F-86D8-BF2923DA6616}" type="sibTrans" cxnId="{27F68F00-47DA-4978-AF4D-BEEF7A8C5ABF}">
      <dgm:prSet/>
      <dgm:spPr/>
      <dgm:t>
        <a:bodyPr/>
        <a:lstStyle/>
        <a:p>
          <a:endParaRPr lang="en-US">
            <a:latin typeface="+mj-lt"/>
          </a:endParaRPr>
        </a:p>
      </dgm:t>
    </dgm:pt>
    <dgm:pt modelId="{E95F34C5-A597-4945-8EB7-6A47884E9DC7}">
      <dgm:prSet phldrT="[Text]" custT="1"/>
      <dgm:spPr/>
      <dgm:t>
        <a:bodyPr/>
        <a:lstStyle/>
        <a:p>
          <a:r>
            <a:rPr lang="en-US" sz="1400" dirty="0">
              <a:latin typeface="+mn-lt"/>
            </a:rPr>
            <a:t>Physiotherapy</a:t>
          </a:r>
        </a:p>
      </dgm:t>
    </dgm:pt>
    <dgm:pt modelId="{E78A48F1-D7D9-4E66-8167-9261941EBDE6}" type="parTrans" cxnId="{B25D0478-B85D-4014-936E-5DFC253A037E}">
      <dgm:prSet/>
      <dgm:spPr/>
      <dgm:t>
        <a:bodyPr/>
        <a:lstStyle/>
        <a:p>
          <a:endParaRPr lang="en-US" sz="1100">
            <a:latin typeface="+mj-lt"/>
          </a:endParaRPr>
        </a:p>
      </dgm:t>
    </dgm:pt>
    <dgm:pt modelId="{32099571-6741-4EC2-9529-9D8A752DAB5C}" type="sibTrans" cxnId="{B25D0478-B85D-4014-936E-5DFC253A037E}">
      <dgm:prSet/>
      <dgm:spPr/>
      <dgm:t>
        <a:bodyPr/>
        <a:lstStyle/>
        <a:p>
          <a:endParaRPr lang="en-US">
            <a:latin typeface="+mj-lt"/>
          </a:endParaRPr>
        </a:p>
      </dgm:t>
    </dgm:pt>
    <dgm:pt modelId="{A41F3114-FE29-4364-9D37-1802575156E1}">
      <dgm:prSet phldrT="[Text]" custT="1"/>
      <dgm:spPr/>
      <dgm:t>
        <a:bodyPr/>
        <a:lstStyle/>
        <a:p>
          <a:pPr rtl="0"/>
          <a:r>
            <a:rPr lang="en-US" sz="1400" dirty="0">
              <a:latin typeface="+mn-lt"/>
              <a:ea typeface="+mj-lt"/>
              <a:cs typeface="Calibri Light"/>
            </a:rPr>
            <a:t>Occupational Therapy</a:t>
          </a:r>
        </a:p>
      </dgm:t>
    </dgm:pt>
    <dgm:pt modelId="{93C2664A-4EB8-4F15-AD06-7C3DE63677F4}" type="parTrans" cxnId="{C9A5EAB4-E060-4900-B072-DB197BE3BA80}">
      <dgm:prSet/>
      <dgm:spPr/>
      <dgm:t>
        <a:bodyPr/>
        <a:lstStyle/>
        <a:p>
          <a:endParaRPr lang="en-US" sz="1100">
            <a:latin typeface="+mj-lt"/>
          </a:endParaRPr>
        </a:p>
      </dgm:t>
    </dgm:pt>
    <dgm:pt modelId="{80950F5D-ACA5-4FC4-BF60-EE79AF751BB8}" type="sibTrans" cxnId="{C9A5EAB4-E060-4900-B072-DB197BE3BA80}">
      <dgm:prSet/>
      <dgm:spPr/>
      <dgm:t>
        <a:bodyPr/>
        <a:lstStyle/>
        <a:p>
          <a:endParaRPr lang="en-US">
            <a:latin typeface="+mj-lt"/>
          </a:endParaRPr>
        </a:p>
      </dgm:t>
    </dgm:pt>
    <dgm:pt modelId="{63336027-1146-4C38-AF41-47367E5D3130}">
      <dgm:prSet phldrT="[Text]" custT="1"/>
      <dgm:spPr/>
      <dgm:t>
        <a:bodyPr/>
        <a:lstStyle/>
        <a:p>
          <a:r>
            <a:rPr lang="en-US" sz="1400" dirty="0">
              <a:latin typeface="+mn-lt"/>
              <a:cs typeface="Calibri Light" panose="020F0302020204030204"/>
            </a:rPr>
            <a:t>Music Therapy</a:t>
          </a:r>
        </a:p>
      </dgm:t>
    </dgm:pt>
    <dgm:pt modelId="{61A9CB77-51CF-4DF0-B606-E998B53BEFC9}" type="parTrans" cxnId="{1F94F88E-3D2C-4990-BCC9-81BBF045EC78}">
      <dgm:prSet/>
      <dgm:spPr/>
      <dgm:t>
        <a:bodyPr/>
        <a:lstStyle/>
        <a:p>
          <a:endParaRPr lang="en-US" sz="1100">
            <a:latin typeface="+mj-lt"/>
          </a:endParaRPr>
        </a:p>
      </dgm:t>
    </dgm:pt>
    <dgm:pt modelId="{764BB342-D7D4-4D30-B9D4-5AE265960605}" type="sibTrans" cxnId="{1F94F88E-3D2C-4990-BCC9-81BBF045EC78}">
      <dgm:prSet/>
      <dgm:spPr/>
      <dgm:t>
        <a:bodyPr/>
        <a:lstStyle/>
        <a:p>
          <a:endParaRPr lang="en-US">
            <a:latin typeface="+mj-lt"/>
          </a:endParaRPr>
        </a:p>
      </dgm:t>
    </dgm:pt>
    <dgm:pt modelId="{F7AF4E81-4AA3-4450-BA79-983E6440CBE1}">
      <dgm:prSet phldrT="[Text]" custT="1"/>
      <dgm:spPr>
        <a:solidFill>
          <a:schemeClr val="tx2">
            <a:lumMod val="75000"/>
            <a:lumOff val="25000"/>
          </a:schemeClr>
        </a:solidFill>
      </dgm:spPr>
      <dgm:t>
        <a:bodyPr/>
        <a:lstStyle/>
        <a:p>
          <a:r>
            <a:rPr lang="en-US" sz="1400" dirty="0">
              <a:latin typeface="+mj-lt"/>
              <a:cs typeface="Calibri Light" panose="020F0302020204030204"/>
            </a:rPr>
            <a:t>Social Care</a:t>
          </a:r>
        </a:p>
      </dgm:t>
    </dgm:pt>
    <dgm:pt modelId="{95F21B24-A62B-4944-9413-B75CB54F41EA}" type="parTrans" cxnId="{D5E6396D-F9F3-4815-9A8A-641153AE58E6}">
      <dgm:prSet/>
      <dgm:spPr/>
      <dgm:t>
        <a:bodyPr/>
        <a:lstStyle/>
        <a:p>
          <a:endParaRPr lang="en-US" sz="1100">
            <a:latin typeface="+mj-lt"/>
          </a:endParaRPr>
        </a:p>
      </dgm:t>
    </dgm:pt>
    <dgm:pt modelId="{39679463-5320-4F5E-9A8B-A878E1FC155D}" type="sibTrans" cxnId="{D5E6396D-F9F3-4815-9A8A-641153AE58E6}">
      <dgm:prSet/>
      <dgm:spPr/>
      <dgm:t>
        <a:bodyPr/>
        <a:lstStyle/>
        <a:p>
          <a:endParaRPr lang="en-US">
            <a:latin typeface="+mj-lt"/>
          </a:endParaRPr>
        </a:p>
      </dgm:t>
    </dgm:pt>
    <dgm:pt modelId="{02F5B95A-96EC-4561-BDEF-628D99E61B23}">
      <dgm:prSet phldrT="[Text]" custT="1"/>
      <dgm:spPr/>
      <dgm:t>
        <a:bodyPr/>
        <a:lstStyle/>
        <a:p>
          <a:r>
            <a:rPr lang="en-US" sz="1400" dirty="0">
              <a:latin typeface="+mn-lt"/>
              <a:cs typeface="Calibri Light" panose="020F0302020204030204"/>
            </a:rPr>
            <a:t>Family and Adolescent Support Service (FASS)</a:t>
          </a:r>
        </a:p>
      </dgm:t>
    </dgm:pt>
    <dgm:pt modelId="{E087F5C1-0680-4B6C-911F-8BB9D764FF32}" type="parTrans" cxnId="{DF827EF4-C7EF-4B85-B0AC-93C02184DF3D}">
      <dgm:prSet/>
      <dgm:spPr/>
      <dgm:t>
        <a:bodyPr/>
        <a:lstStyle/>
        <a:p>
          <a:endParaRPr lang="en-US" sz="1100">
            <a:latin typeface="+mj-lt"/>
          </a:endParaRPr>
        </a:p>
      </dgm:t>
    </dgm:pt>
    <dgm:pt modelId="{369799C8-7B81-46BD-8EF7-247BDA669CF9}" type="sibTrans" cxnId="{DF827EF4-C7EF-4B85-B0AC-93C02184DF3D}">
      <dgm:prSet/>
      <dgm:spPr/>
      <dgm:t>
        <a:bodyPr/>
        <a:lstStyle/>
        <a:p>
          <a:endParaRPr lang="en-US">
            <a:latin typeface="+mj-lt"/>
          </a:endParaRPr>
        </a:p>
      </dgm:t>
    </dgm:pt>
    <dgm:pt modelId="{0581A38E-2FB1-41C2-B170-3024764836CF}">
      <dgm:prSet phldrT="[Text]" custT="1"/>
      <dgm:spPr/>
      <dgm:t>
        <a:bodyPr/>
        <a:lstStyle/>
        <a:p>
          <a:r>
            <a:rPr lang="en-US" sz="1400" dirty="0">
              <a:latin typeface="+mn-lt"/>
              <a:cs typeface="Calibri Light" panose="020F0302020204030204"/>
            </a:rPr>
            <a:t>Social Workers </a:t>
          </a:r>
        </a:p>
      </dgm:t>
    </dgm:pt>
    <dgm:pt modelId="{871289B3-4F46-43F0-9DA0-A73DF7198877}" type="parTrans" cxnId="{CD256806-A452-4428-9A67-02AFC5BCF9C2}">
      <dgm:prSet/>
      <dgm:spPr/>
      <dgm:t>
        <a:bodyPr/>
        <a:lstStyle/>
        <a:p>
          <a:endParaRPr lang="en-US" sz="1100">
            <a:latin typeface="+mj-lt"/>
          </a:endParaRPr>
        </a:p>
      </dgm:t>
    </dgm:pt>
    <dgm:pt modelId="{73108E06-8BAE-4B9E-BD5D-D7A2B84B99D2}" type="sibTrans" cxnId="{CD256806-A452-4428-9A67-02AFC5BCF9C2}">
      <dgm:prSet/>
      <dgm:spPr/>
      <dgm:t>
        <a:bodyPr/>
        <a:lstStyle/>
        <a:p>
          <a:endParaRPr lang="en-US">
            <a:latin typeface="+mj-lt"/>
          </a:endParaRPr>
        </a:p>
      </dgm:t>
    </dgm:pt>
    <dgm:pt modelId="{D221C254-A648-49F5-B8C8-5A116374EC0C}">
      <dgm:prSet phldrT="[Text]" custT="1"/>
      <dgm:spPr/>
      <dgm:t>
        <a:bodyPr/>
        <a:lstStyle/>
        <a:p>
          <a:pPr rtl="0"/>
          <a:r>
            <a:rPr lang="en-US" sz="1400" dirty="0">
              <a:latin typeface="+mn-lt"/>
              <a:ea typeface="+mj-lt"/>
              <a:cs typeface="Calibri Light"/>
            </a:rPr>
            <a:t>Speech &amp; Language Therapy</a:t>
          </a:r>
        </a:p>
      </dgm:t>
    </dgm:pt>
    <dgm:pt modelId="{0067EF05-A270-487E-8D04-65D4704617D9}" type="parTrans" cxnId="{993BECFA-3273-4580-AD2D-DA75C547A6E5}">
      <dgm:prSet/>
      <dgm:spPr/>
      <dgm:t>
        <a:bodyPr/>
        <a:lstStyle/>
        <a:p>
          <a:endParaRPr lang="en-GB"/>
        </a:p>
      </dgm:t>
    </dgm:pt>
    <dgm:pt modelId="{D6774621-E322-4482-9687-9BA888ED22D5}" type="sibTrans" cxnId="{993BECFA-3273-4580-AD2D-DA75C547A6E5}">
      <dgm:prSet/>
      <dgm:spPr/>
      <dgm:t>
        <a:bodyPr/>
        <a:lstStyle/>
        <a:p>
          <a:endParaRPr lang="en-GB"/>
        </a:p>
      </dgm:t>
    </dgm:pt>
    <dgm:pt modelId="{34064A47-DB7C-4C6B-A200-8474978D24C7}">
      <dgm:prSet phldrT="[Text]" custT="1"/>
      <dgm:spPr/>
      <dgm:t>
        <a:bodyPr/>
        <a:lstStyle/>
        <a:p>
          <a:r>
            <a:rPr lang="en-US" sz="1400" dirty="0">
              <a:latin typeface="+mn-lt"/>
              <a:cs typeface="Calibri Light"/>
            </a:rPr>
            <a:t>SeeAbility</a:t>
          </a:r>
        </a:p>
      </dgm:t>
    </dgm:pt>
    <dgm:pt modelId="{1282B8D8-908A-44A3-892B-51BF6DC3024B}" type="parTrans" cxnId="{B78C3D1D-7768-4734-A71C-DBA61761586A}">
      <dgm:prSet/>
      <dgm:spPr/>
      <dgm:t>
        <a:bodyPr/>
        <a:lstStyle/>
        <a:p>
          <a:endParaRPr lang="en-GB"/>
        </a:p>
      </dgm:t>
    </dgm:pt>
    <dgm:pt modelId="{C26E1ACD-32AB-4F37-B54F-3F8AAB2E1489}" type="sibTrans" cxnId="{B78C3D1D-7768-4734-A71C-DBA61761586A}">
      <dgm:prSet/>
      <dgm:spPr/>
      <dgm:t>
        <a:bodyPr/>
        <a:lstStyle/>
        <a:p>
          <a:endParaRPr lang="en-GB"/>
        </a:p>
      </dgm:t>
    </dgm:pt>
    <dgm:pt modelId="{FE1E93C0-DF78-4A07-86A8-9F9DEAE0FAF6}">
      <dgm:prSet phldrT="[Text]" custT="1"/>
      <dgm:spPr/>
      <dgm:t>
        <a:bodyPr/>
        <a:lstStyle/>
        <a:p>
          <a:r>
            <a:rPr lang="en-US" sz="1400" dirty="0">
              <a:latin typeface="+mn-lt"/>
              <a:cs typeface="Calibri Light" panose="020F0302020204030204"/>
            </a:rPr>
            <a:t>Sensory Service - Visual &amp; Hearing impairments</a:t>
          </a:r>
        </a:p>
      </dgm:t>
    </dgm:pt>
    <dgm:pt modelId="{B4B801AE-D995-4F56-877B-2889F382F731}" type="parTrans" cxnId="{F07C2ECB-A09A-4930-8169-6BE329FC3880}">
      <dgm:prSet/>
      <dgm:spPr/>
      <dgm:t>
        <a:bodyPr/>
        <a:lstStyle/>
        <a:p>
          <a:endParaRPr lang="en-GB"/>
        </a:p>
      </dgm:t>
    </dgm:pt>
    <dgm:pt modelId="{EA82572F-6F95-4A58-AD93-A28722B161A1}" type="sibTrans" cxnId="{F07C2ECB-A09A-4930-8169-6BE329FC3880}">
      <dgm:prSet/>
      <dgm:spPr/>
      <dgm:t>
        <a:bodyPr/>
        <a:lstStyle/>
        <a:p>
          <a:endParaRPr lang="en-GB"/>
        </a:p>
      </dgm:t>
    </dgm:pt>
    <dgm:pt modelId="{F69EDF4B-5295-4187-8FE4-3D2A751E7976}">
      <dgm:prSet phldrT="[Text]" custT="1"/>
      <dgm:spPr/>
      <dgm:t>
        <a:bodyPr/>
        <a:lstStyle/>
        <a:p>
          <a:r>
            <a:rPr lang="en-US" sz="1400" dirty="0">
              <a:latin typeface="+mn-lt"/>
              <a:cs typeface="Calibri Light"/>
            </a:rPr>
            <a:t>Epilepsy Nurse Practitioner</a:t>
          </a:r>
        </a:p>
      </dgm:t>
    </dgm:pt>
    <dgm:pt modelId="{3A6CA2B5-AA39-4225-B3EB-502FC710DF03}" type="parTrans" cxnId="{69506276-B383-4F2A-A4FF-C6FBBBC2AAD0}">
      <dgm:prSet/>
      <dgm:spPr/>
      <dgm:t>
        <a:bodyPr/>
        <a:lstStyle/>
        <a:p>
          <a:endParaRPr lang="en-GB"/>
        </a:p>
      </dgm:t>
    </dgm:pt>
    <dgm:pt modelId="{AF0FB494-F161-4B0F-812C-151EBBA0B06B}" type="sibTrans" cxnId="{69506276-B383-4F2A-A4FF-C6FBBBC2AAD0}">
      <dgm:prSet/>
      <dgm:spPr/>
      <dgm:t>
        <a:bodyPr/>
        <a:lstStyle/>
        <a:p>
          <a:endParaRPr lang="en-GB"/>
        </a:p>
      </dgm:t>
    </dgm:pt>
    <dgm:pt modelId="{265DF3FF-F43F-44AC-A763-BEF9E9B0F74A}">
      <dgm:prSet phldrT="[Text]" custT="1"/>
      <dgm:spPr/>
      <dgm:t>
        <a:bodyPr/>
        <a:lstStyle/>
        <a:p>
          <a:r>
            <a:rPr lang="en-US" sz="1400" dirty="0">
              <a:latin typeface="+mn-lt"/>
              <a:cs typeface="Calibri Light"/>
            </a:rPr>
            <a:t>Short Breaks Team</a:t>
          </a:r>
        </a:p>
      </dgm:t>
    </dgm:pt>
    <dgm:pt modelId="{EB68CAE6-E5E3-4828-ABF6-0BF642BC220C}" type="parTrans" cxnId="{878649A7-2383-40A6-A339-3E8A56AE33BF}">
      <dgm:prSet/>
      <dgm:spPr/>
      <dgm:t>
        <a:bodyPr/>
        <a:lstStyle/>
        <a:p>
          <a:endParaRPr lang="en-GB"/>
        </a:p>
      </dgm:t>
    </dgm:pt>
    <dgm:pt modelId="{350207C0-66D2-49CC-9411-4C21449E2DE5}" type="sibTrans" cxnId="{878649A7-2383-40A6-A339-3E8A56AE33BF}">
      <dgm:prSet/>
      <dgm:spPr/>
      <dgm:t>
        <a:bodyPr/>
        <a:lstStyle/>
        <a:p>
          <a:endParaRPr lang="en-GB"/>
        </a:p>
      </dgm:t>
    </dgm:pt>
    <dgm:pt modelId="{922ADA52-324B-4E16-9DFB-D9E998C9DE16}">
      <dgm:prSet phldrT="[Text]" custT="1"/>
      <dgm:spPr/>
      <dgm:t>
        <a:bodyPr/>
        <a:lstStyle/>
        <a:p>
          <a:r>
            <a:rPr lang="en-US" sz="1400" dirty="0">
              <a:latin typeface="+mn-lt"/>
              <a:cs typeface="Calibri Light" panose="020F0302020204030204"/>
            </a:rPr>
            <a:t>Children with Disabilities Team</a:t>
          </a:r>
        </a:p>
      </dgm:t>
    </dgm:pt>
    <dgm:pt modelId="{161DA2E9-AD50-44A4-9AD3-FD9BCD09818E}" type="parTrans" cxnId="{293786D3-D780-4843-A701-8F474EC19678}">
      <dgm:prSet/>
      <dgm:spPr/>
      <dgm:t>
        <a:bodyPr/>
        <a:lstStyle/>
        <a:p>
          <a:endParaRPr lang="en-GB"/>
        </a:p>
      </dgm:t>
    </dgm:pt>
    <dgm:pt modelId="{4AF3693B-AE4E-460B-8632-88C2144166DC}" type="sibTrans" cxnId="{293786D3-D780-4843-A701-8F474EC19678}">
      <dgm:prSet/>
      <dgm:spPr/>
      <dgm:t>
        <a:bodyPr/>
        <a:lstStyle/>
        <a:p>
          <a:endParaRPr lang="en-GB"/>
        </a:p>
      </dgm:t>
    </dgm:pt>
    <dgm:pt modelId="{0076A1D3-DF83-4FFC-924F-2E6183DB1594}" type="pres">
      <dgm:prSet presAssocID="{2E1CB11E-A3CA-468D-B127-6DA72F9D12B7}" presName="linear" presStyleCnt="0">
        <dgm:presLayoutVars>
          <dgm:dir/>
          <dgm:animLvl val="lvl"/>
          <dgm:resizeHandles val="exact"/>
        </dgm:presLayoutVars>
      </dgm:prSet>
      <dgm:spPr/>
    </dgm:pt>
    <dgm:pt modelId="{56BDA02C-01EE-4913-9A3D-41766E8C40B6}" type="pres">
      <dgm:prSet presAssocID="{DADFB434-A381-47C1-97C6-4ADAE5AAA17E}" presName="parentLin" presStyleCnt="0"/>
      <dgm:spPr/>
    </dgm:pt>
    <dgm:pt modelId="{DB48D6F9-D380-46D4-B6D9-B3AB6B39EC88}" type="pres">
      <dgm:prSet presAssocID="{DADFB434-A381-47C1-97C6-4ADAE5AAA17E}" presName="parentLeftMargin" presStyleLbl="node1" presStyleIdx="0" presStyleCnt="4"/>
      <dgm:spPr/>
    </dgm:pt>
    <dgm:pt modelId="{2BF28ADA-5D95-496A-A992-1DCF9B78D4E4}" type="pres">
      <dgm:prSet presAssocID="{DADFB434-A381-47C1-97C6-4ADAE5AAA17E}" presName="parentText" presStyleLbl="node1" presStyleIdx="0" presStyleCnt="4" custScaleY="96340">
        <dgm:presLayoutVars>
          <dgm:chMax val="0"/>
          <dgm:bulletEnabled val="1"/>
        </dgm:presLayoutVars>
      </dgm:prSet>
      <dgm:spPr/>
    </dgm:pt>
    <dgm:pt modelId="{DEB2BB8F-B1ED-4D04-A578-C22FC87F140A}" type="pres">
      <dgm:prSet presAssocID="{DADFB434-A381-47C1-97C6-4ADAE5AAA17E}" presName="negativeSpace" presStyleCnt="0"/>
      <dgm:spPr/>
    </dgm:pt>
    <dgm:pt modelId="{BCA691D0-C201-42B1-BCE9-76D540F7297D}" type="pres">
      <dgm:prSet presAssocID="{DADFB434-A381-47C1-97C6-4ADAE5AAA17E}" presName="childText" presStyleLbl="conFgAcc1" presStyleIdx="0" presStyleCnt="4">
        <dgm:presLayoutVars>
          <dgm:bulletEnabled val="1"/>
        </dgm:presLayoutVars>
      </dgm:prSet>
      <dgm:spPr/>
    </dgm:pt>
    <dgm:pt modelId="{D818C8C0-EE1C-4417-B8EF-F2C4AB2DB3A2}" type="pres">
      <dgm:prSet presAssocID="{E82AA5E7-AE48-4EDE-8697-02ECFC68F730}" presName="spaceBetweenRectangles" presStyleCnt="0"/>
      <dgm:spPr/>
    </dgm:pt>
    <dgm:pt modelId="{B64EAAE8-29C9-4AE3-B015-C67A93CC9B1F}" type="pres">
      <dgm:prSet presAssocID="{FF3E0DC5-3B4F-4D9C-A7E4-8E2A58511F0C}" presName="parentLin" presStyleCnt="0"/>
      <dgm:spPr/>
    </dgm:pt>
    <dgm:pt modelId="{81E3CB12-CCE3-4B93-B22F-311B2A4E7243}" type="pres">
      <dgm:prSet presAssocID="{FF3E0DC5-3B4F-4D9C-A7E4-8E2A58511F0C}" presName="parentLeftMargin" presStyleLbl="node1" presStyleIdx="0" presStyleCnt="4"/>
      <dgm:spPr/>
    </dgm:pt>
    <dgm:pt modelId="{82C43C28-B131-4C96-8211-C31FCA853711}" type="pres">
      <dgm:prSet presAssocID="{FF3E0DC5-3B4F-4D9C-A7E4-8E2A58511F0C}" presName="parentText" presStyleLbl="node1" presStyleIdx="1" presStyleCnt="4">
        <dgm:presLayoutVars>
          <dgm:chMax val="0"/>
          <dgm:bulletEnabled val="1"/>
        </dgm:presLayoutVars>
      </dgm:prSet>
      <dgm:spPr/>
    </dgm:pt>
    <dgm:pt modelId="{73DB993A-E3BF-4B26-9264-94DAF0B22639}" type="pres">
      <dgm:prSet presAssocID="{FF3E0DC5-3B4F-4D9C-A7E4-8E2A58511F0C}" presName="negativeSpace" presStyleCnt="0"/>
      <dgm:spPr/>
    </dgm:pt>
    <dgm:pt modelId="{49D9C3E4-BC67-44AB-84FD-33E0EBD06D96}" type="pres">
      <dgm:prSet presAssocID="{FF3E0DC5-3B4F-4D9C-A7E4-8E2A58511F0C}" presName="childText" presStyleLbl="conFgAcc1" presStyleIdx="1" presStyleCnt="4" custScaleY="105023">
        <dgm:presLayoutVars>
          <dgm:bulletEnabled val="1"/>
        </dgm:presLayoutVars>
      </dgm:prSet>
      <dgm:spPr/>
    </dgm:pt>
    <dgm:pt modelId="{9A7BDF5B-38C8-4C91-898D-37CC84BBE338}" type="pres">
      <dgm:prSet presAssocID="{87E0AD9E-DEF0-4338-96DE-28A87A661D79}" presName="spaceBetweenRectangles" presStyleCnt="0"/>
      <dgm:spPr/>
    </dgm:pt>
    <dgm:pt modelId="{81564E79-920A-4812-93E2-5E946F72F5CD}" type="pres">
      <dgm:prSet presAssocID="{7C08358B-E6F6-468B-84FA-9B7FBA4785D8}" presName="parentLin" presStyleCnt="0"/>
      <dgm:spPr/>
    </dgm:pt>
    <dgm:pt modelId="{9A1D2C1E-E44E-4069-A0AF-6E3C49C72926}" type="pres">
      <dgm:prSet presAssocID="{7C08358B-E6F6-468B-84FA-9B7FBA4785D8}" presName="parentLeftMargin" presStyleLbl="node1" presStyleIdx="1" presStyleCnt="4"/>
      <dgm:spPr/>
    </dgm:pt>
    <dgm:pt modelId="{5BF60E44-AF2B-46A0-A130-BB6B738EE8DF}" type="pres">
      <dgm:prSet presAssocID="{7C08358B-E6F6-468B-84FA-9B7FBA4785D8}" presName="parentText" presStyleLbl="node1" presStyleIdx="2" presStyleCnt="4" custScaleY="105280" custLinFactNeighborY="13224">
        <dgm:presLayoutVars>
          <dgm:chMax val="0"/>
          <dgm:bulletEnabled val="1"/>
        </dgm:presLayoutVars>
      </dgm:prSet>
      <dgm:spPr/>
    </dgm:pt>
    <dgm:pt modelId="{C6C08BC6-97C8-4EA2-BD36-AFAE875C50D1}" type="pres">
      <dgm:prSet presAssocID="{7C08358B-E6F6-468B-84FA-9B7FBA4785D8}" presName="negativeSpace" presStyleCnt="0"/>
      <dgm:spPr/>
    </dgm:pt>
    <dgm:pt modelId="{3AB1A565-1EF6-4B83-892D-15FE503C63E7}" type="pres">
      <dgm:prSet presAssocID="{7C08358B-E6F6-468B-84FA-9B7FBA4785D8}" presName="childText" presStyleLbl="conFgAcc1" presStyleIdx="2" presStyleCnt="4" custScaleY="110334">
        <dgm:presLayoutVars>
          <dgm:bulletEnabled val="1"/>
        </dgm:presLayoutVars>
      </dgm:prSet>
      <dgm:spPr/>
    </dgm:pt>
    <dgm:pt modelId="{08B4D211-034A-46DE-B898-94285C890B2F}" type="pres">
      <dgm:prSet presAssocID="{85E55D80-B661-4F1F-86D8-BF2923DA6616}" presName="spaceBetweenRectangles" presStyleCnt="0"/>
      <dgm:spPr/>
    </dgm:pt>
    <dgm:pt modelId="{760FADA3-27C3-4AB3-996A-B5E4E7C184D2}" type="pres">
      <dgm:prSet presAssocID="{F7AF4E81-4AA3-4450-BA79-983E6440CBE1}" presName="parentLin" presStyleCnt="0"/>
      <dgm:spPr/>
    </dgm:pt>
    <dgm:pt modelId="{4BA881EB-1A31-4DA2-A164-46991857383E}" type="pres">
      <dgm:prSet presAssocID="{F7AF4E81-4AA3-4450-BA79-983E6440CBE1}" presName="parentLeftMargin" presStyleLbl="node1" presStyleIdx="2" presStyleCnt="4"/>
      <dgm:spPr/>
    </dgm:pt>
    <dgm:pt modelId="{995897C2-D8AD-49B2-A8AF-D7B2ECD8DA8D}" type="pres">
      <dgm:prSet presAssocID="{F7AF4E81-4AA3-4450-BA79-983E6440CBE1}" presName="parentText" presStyleLbl="node1" presStyleIdx="3" presStyleCnt="4" custScaleY="116021" custLinFactNeighborX="26515" custLinFactNeighborY="1">
        <dgm:presLayoutVars>
          <dgm:chMax val="0"/>
          <dgm:bulletEnabled val="1"/>
        </dgm:presLayoutVars>
      </dgm:prSet>
      <dgm:spPr/>
    </dgm:pt>
    <dgm:pt modelId="{82FAFB69-8210-4121-868C-FC1828E88924}" type="pres">
      <dgm:prSet presAssocID="{F7AF4E81-4AA3-4450-BA79-983E6440CBE1}" presName="negativeSpace" presStyleCnt="0"/>
      <dgm:spPr/>
    </dgm:pt>
    <dgm:pt modelId="{D9B9A028-F2EA-480C-B3CD-CA749650CB74}" type="pres">
      <dgm:prSet presAssocID="{F7AF4E81-4AA3-4450-BA79-983E6440CBE1}" presName="childText" presStyleLbl="conFgAcc1" presStyleIdx="3" presStyleCnt="4">
        <dgm:presLayoutVars>
          <dgm:bulletEnabled val="1"/>
        </dgm:presLayoutVars>
      </dgm:prSet>
      <dgm:spPr/>
    </dgm:pt>
  </dgm:ptLst>
  <dgm:cxnLst>
    <dgm:cxn modelId="{27F68F00-47DA-4978-AF4D-BEEF7A8C5ABF}" srcId="{2E1CB11E-A3CA-468D-B127-6DA72F9D12B7}" destId="{7C08358B-E6F6-468B-84FA-9B7FBA4785D8}" srcOrd="2" destOrd="0" parTransId="{34CDCF94-FCF8-45E2-AF2D-1EC94ECB2CCE}" sibTransId="{85E55D80-B661-4F1F-86D8-BF2923DA6616}"/>
    <dgm:cxn modelId="{CD256806-A452-4428-9A67-02AFC5BCF9C2}" srcId="{F7AF4E81-4AA3-4450-BA79-983E6440CBE1}" destId="{0581A38E-2FB1-41C2-B170-3024764836CF}" srcOrd="1" destOrd="0" parTransId="{871289B3-4F46-43F0-9DA0-A73DF7198877}" sibTransId="{73108E06-8BAE-4B9E-BD5D-D7A2B84B99D2}"/>
    <dgm:cxn modelId="{8BC09409-F5B3-485D-81BF-0987AE1CD127}" type="presOf" srcId="{34064A47-DB7C-4C6B-A200-8474978D24C7}" destId="{49D9C3E4-BC67-44AB-84FD-33E0EBD06D96}" srcOrd="0" destOrd="1" presId="urn:microsoft.com/office/officeart/2005/8/layout/list1"/>
    <dgm:cxn modelId="{6CA74A18-45FE-43E8-B590-46F15E8BEBF9}" srcId="{2E1CB11E-A3CA-468D-B127-6DA72F9D12B7}" destId="{FF3E0DC5-3B4F-4D9C-A7E4-8E2A58511F0C}" srcOrd="1" destOrd="0" parTransId="{1E8CC0FE-7832-450E-B03D-0DC548EE9249}" sibTransId="{87E0AD9E-DEF0-4338-96DE-28A87A661D79}"/>
    <dgm:cxn modelId="{B78C3D1D-7768-4734-A71C-DBA61761586A}" srcId="{FF3E0DC5-3B4F-4D9C-A7E4-8E2A58511F0C}" destId="{34064A47-DB7C-4C6B-A200-8474978D24C7}" srcOrd="1" destOrd="0" parTransId="{1282B8D8-908A-44A3-892B-51BF6DC3024B}" sibTransId="{C26E1ACD-32AB-4F37-B54F-3F8AAB2E1489}"/>
    <dgm:cxn modelId="{C793B429-A454-49CB-97F3-E710E57EEEDC}" type="presOf" srcId="{F7AF4E81-4AA3-4450-BA79-983E6440CBE1}" destId="{4BA881EB-1A31-4DA2-A164-46991857383E}" srcOrd="0" destOrd="0" presId="urn:microsoft.com/office/officeart/2005/8/layout/list1"/>
    <dgm:cxn modelId="{C9005231-37FE-4FC6-897A-A40E86793C21}" type="presOf" srcId="{D221C254-A648-49F5-B8C8-5A116374EC0C}" destId="{3AB1A565-1EF6-4B83-892D-15FE503C63E7}" srcOrd="0" destOrd="2" presId="urn:microsoft.com/office/officeart/2005/8/layout/list1"/>
    <dgm:cxn modelId="{A105BA40-3FC5-4215-B57B-8016017A79B0}" type="presOf" srcId="{7E5A2F25-1126-41AB-8C97-0FF8B6066AB0}" destId="{BCA691D0-C201-42B1-BCE9-76D540F7297D}" srcOrd="0" destOrd="1" presId="urn:microsoft.com/office/officeart/2005/8/layout/list1"/>
    <dgm:cxn modelId="{8BFBCB40-B403-456D-BFEA-FF8DFAC45D91}" type="presOf" srcId="{7C08358B-E6F6-468B-84FA-9B7FBA4785D8}" destId="{9A1D2C1E-E44E-4069-A0AF-6E3C49C72926}" srcOrd="0" destOrd="0" presId="urn:microsoft.com/office/officeart/2005/8/layout/list1"/>
    <dgm:cxn modelId="{66B50E65-182A-4CA4-A6F9-C603721F5665}" srcId="{2E1CB11E-A3CA-468D-B127-6DA72F9D12B7}" destId="{DADFB434-A381-47C1-97C6-4ADAE5AAA17E}" srcOrd="0" destOrd="0" parTransId="{487E533E-3025-4D1D-AC64-C1EE84D11B43}" sibTransId="{E82AA5E7-AE48-4EDE-8697-02ECFC68F730}"/>
    <dgm:cxn modelId="{9300A76C-190B-43EA-AD47-870696C624B0}" type="presOf" srcId="{A41F3114-FE29-4364-9D37-1802575156E1}" destId="{3AB1A565-1EF6-4B83-892D-15FE503C63E7}" srcOrd="0" destOrd="1" presId="urn:microsoft.com/office/officeart/2005/8/layout/list1"/>
    <dgm:cxn modelId="{D5E6396D-F9F3-4815-9A8A-641153AE58E6}" srcId="{2E1CB11E-A3CA-468D-B127-6DA72F9D12B7}" destId="{F7AF4E81-4AA3-4450-BA79-983E6440CBE1}" srcOrd="3" destOrd="0" parTransId="{95F21B24-A62B-4944-9413-B75CB54F41EA}" sibTransId="{39679463-5320-4F5E-9A8B-A878E1FC155D}"/>
    <dgm:cxn modelId="{85A9EA4F-DB24-4BAF-8027-306EA35A862D}" type="presOf" srcId="{0581A38E-2FB1-41C2-B170-3024764836CF}" destId="{D9B9A028-F2EA-480C-B3CD-CA749650CB74}" srcOrd="0" destOrd="1" presId="urn:microsoft.com/office/officeart/2005/8/layout/list1"/>
    <dgm:cxn modelId="{69506276-B383-4F2A-A4FF-C6FBBBC2AAD0}" srcId="{FF3E0DC5-3B4F-4D9C-A7E4-8E2A58511F0C}" destId="{F69EDF4B-5295-4187-8FE4-3D2A751E7976}" srcOrd="3" destOrd="0" parTransId="{3A6CA2B5-AA39-4225-B3EB-502FC710DF03}" sibTransId="{AF0FB494-F161-4B0F-812C-151EBBA0B06B}"/>
    <dgm:cxn modelId="{B25D0478-B85D-4014-936E-5DFC253A037E}" srcId="{7C08358B-E6F6-468B-84FA-9B7FBA4785D8}" destId="{E95F34C5-A597-4945-8EB7-6A47884E9DC7}" srcOrd="0" destOrd="0" parTransId="{E78A48F1-D7D9-4E66-8167-9261941EBDE6}" sibTransId="{32099571-6741-4EC2-9529-9D8A752DAB5C}"/>
    <dgm:cxn modelId="{6FBA6859-D2FF-4FE5-8BCE-2E0BB4E627E9}" type="presOf" srcId="{E95F34C5-A597-4945-8EB7-6A47884E9DC7}" destId="{3AB1A565-1EF6-4B83-892D-15FE503C63E7}" srcOrd="0" destOrd="0" presId="urn:microsoft.com/office/officeart/2005/8/layout/list1"/>
    <dgm:cxn modelId="{B2EDEA79-9883-4349-8EBD-D4768C223B15}" type="presOf" srcId="{F7AF4E81-4AA3-4450-BA79-983E6440CBE1}" destId="{995897C2-D8AD-49B2-A8AF-D7B2ECD8DA8D}" srcOrd="1" destOrd="0" presId="urn:microsoft.com/office/officeart/2005/8/layout/list1"/>
    <dgm:cxn modelId="{1F94F88E-3D2C-4990-BCC9-81BBF045EC78}" srcId="{7C08358B-E6F6-468B-84FA-9B7FBA4785D8}" destId="{63336027-1146-4C38-AF41-47367E5D3130}" srcOrd="3" destOrd="0" parTransId="{61A9CB77-51CF-4DF0-B606-E998B53BEFC9}" sibTransId="{764BB342-D7D4-4D30-B9D4-5AE265960605}"/>
    <dgm:cxn modelId="{BDD530A1-3B4B-4990-8641-CA6A9873EBF5}" type="presOf" srcId="{FF3E0DC5-3B4F-4D9C-A7E4-8E2A58511F0C}" destId="{82C43C28-B131-4C96-8211-C31FCA853711}" srcOrd="1" destOrd="0" presId="urn:microsoft.com/office/officeart/2005/8/layout/list1"/>
    <dgm:cxn modelId="{878649A7-2383-40A6-A339-3E8A56AE33BF}" srcId="{FF3E0DC5-3B4F-4D9C-A7E4-8E2A58511F0C}" destId="{265DF3FF-F43F-44AC-A763-BEF9E9B0F74A}" srcOrd="4" destOrd="0" parTransId="{EB68CAE6-E5E3-4828-ABF6-0BF642BC220C}" sibTransId="{350207C0-66D2-49CC-9411-4C21449E2DE5}"/>
    <dgm:cxn modelId="{7006F5A8-6E88-488B-8864-4C3FDFB23ED9}" type="presOf" srcId="{DADFB434-A381-47C1-97C6-4ADAE5AAA17E}" destId="{DB48D6F9-D380-46D4-B6D9-B3AB6B39EC88}" srcOrd="0" destOrd="0" presId="urn:microsoft.com/office/officeart/2005/8/layout/list1"/>
    <dgm:cxn modelId="{E44D44B2-7ACD-4533-820F-022E606E78D9}" srcId="{FF3E0DC5-3B4F-4D9C-A7E4-8E2A58511F0C}" destId="{9FECE733-A838-4D74-A5EC-AF47D336AA16}" srcOrd="0" destOrd="0" parTransId="{88D057FA-D3E1-4EC3-BE90-F7841AE67A17}" sibTransId="{74A22351-2843-4C49-92D3-E4632890D410}"/>
    <dgm:cxn modelId="{A77281B3-32EF-4C20-AE4A-BA2ABD994036}" type="presOf" srcId="{9FECE733-A838-4D74-A5EC-AF47D336AA16}" destId="{49D9C3E4-BC67-44AB-84FD-33E0EBD06D96}" srcOrd="0" destOrd="0" presId="urn:microsoft.com/office/officeart/2005/8/layout/list1"/>
    <dgm:cxn modelId="{C9A5EAB4-E060-4900-B072-DB197BE3BA80}" srcId="{7C08358B-E6F6-468B-84FA-9B7FBA4785D8}" destId="{A41F3114-FE29-4364-9D37-1802575156E1}" srcOrd="1" destOrd="0" parTransId="{93C2664A-4EB8-4F15-AD06-7C3DE63677F4}" sibTransId="{80950F5D-ACA5-4FC4-BF60-EE79AF751BB8}"/>
    <dgm:cxn modelId="{085EF6B5-A367-4379-9435-598094CD814C}" type="presOf" srcId="{63336027-1146-4C38-AF41-47367E5D3130}" destId="{3AB1A565-1EF6-4B83-892D-15FE503C63E7}" srcOrd="0" destOrd="3" presId="urn:microsoft.com/office/officeart/2005/8/layout/list1"/>
    <dgm:cxn modelId="{7C5756BD-AE42-4637-B938-12791274AC62}" type="presOf" srcId="{2F9899AC-B2F3-4764-B385-BA52E9A24F0E}" destId="{BCA691D0-C201-42B1-BCE9-76D540F7297D}" srcOrd="0" destOrd="0" presId="urn:microsoft.com/office/officeart/2005/8/layout/list1"/>
    <dgm:cxn modelId="{8A7A1CBE-FCDC-4780-AFAF-7D2F1B78B607}" type="presOf" srcId="{7C08358B-E6F6-468B-84FA-9B7FBA4785D8}" destId="{5BF60E44-AF2B-46A0-A130-BB6B738EE8DF}" srcOrd="1" destOrd="0" presId="urn:microsoft.com/office/officeart/2005/8/layout/list1"/>
    <dgm:cxn modelId="{A74176BF-F181-444D-BE3C-FC3B0B4CD8AE}" srcId="{DADFB434-A381-47C1-97C6-4ADAE5AAA17E}" destId="{2F9899AC-B2F3-4764-B385-BA52E9A24F0E}" srcOrd="0" destOrd="0" parTransId="{6104721E-F60C-4F49-B321-903A5FE10985}" sibTransId="{3AD682F9-8FAA-40C1-B30C-B1D96E45A7B2}"/>
    <dgm:cxn modelId="{BFF5E5CA-842E-4063-B68F-97A1EF0F5282}" type="presOf" srcId="{265DF3FF-F43F-44AC-A763-BEF9E9B0F74A}" destId="{49D9C3E4-BC67-44AB-84FD-33E0EBD06D96}" srcOrd="0" destOrd="4" presId="urn:microsoft.com/office/officeart/2005/8/layout/list1"/>
    <dgm:cxn modelId="{F07C2ECB-A09A-4930-8169-6BE329FC3880}" srcId="{FF3E0DC5-3B4F-4D9C-A7E4-8E2A58511F0C}" destId="{FE1E93C0-DF78-4A07-86A8-9F9DEAE0FAF6}" srcOrd="2" destOrd="0" parTransId="{B4B801AE-D995-4F56-877B-2889F382F731}" sibTransId="{EA82572F-6F95-4A58-AD93-A28722B161A1}"/>
    <dgm:cxn modelId="{D05129D0-89D3-46AF-98C1-58608220382A}" type="presOf" srcId="{F69EDF4B-5295-4187-8FE4-3D2A751E7976}" destId="{49D9C3E4-BC67-44AB-84FD-33E0EBD06D96}" srcOrd="0" destOrd="3" presId="urn:microsoft.com/office/officeart/2005/8/layout/list1"/>
    <dgm:cxn modelId="{02C9B6D1-EC08-4132-A856-E3820EDEF2A9}" type="presOf" srcId="{DADFB434-A381-47C1-97C6-4ADAE5AAA17E}" destId="{2BF28ADA-5D95-496A-A992-1DCF9B78D4E4}" srcOrd="1" destOrd="0" presId="urn:microsoft.com/office/officeart/2005/8/layout/list1"/>
    <dgm:cxn modelId="{790D3DD2-A7C0-4D0C-BFC6-4F62B5541815}" type="presOf" srcId="{2E1CB11E-A3CA-468D-B127-6DA72F9D12B7}" destId="{0076A1D3-DF83-4FFC-924F-2E6183DB1594}" srcOrd="0" destOrd="0" presId="urn:microsoft.com/office/officeart/2005/8/layout/list1"/>
    <dgm:cxn modelId="{293786D3-D780-4843-A701-8F474EC19678}" srcId="{F7AF4E81-4AA3-4450-BA79-983E6440CBE1}" destId="{922ADA52-324B-4E16-9DFB-D9E998C9DE16}" srcOrd="2" destOrd="0" parTransId="{161DA2E9-AD50-44A4-9AD3-FD9BCD09818E}" sibTransId="{4AF3693B-AE4E-460B-8632-88C2144166DC}"/>
    <dgm:cxn modelId="{458604D6-D33E-4B84-9494-84442C2A5ED7}" type="presOf" srcId="{FF3E0DC5-3B4F-4D9C-A7E4-8E2A58511F0C}" destId="{81E3CB12-CCE3-4B93-B22F-311B2A4E7243}" srcOrd="0" destOrd="0" presId="urn:microsoft.com/office/officeart/2005/8/layout/list1"/>
    <dgm:cxn modelId="{8C1E41D6-AF19-41C5-999D-E68059B28B83}" type="presOf" srcId="{FE1E93C0-DF78-4A07-86A8-9F9DEAE0FAF6}" destId="{49D9C3E4-BC67-44AB-84FD-33E0EBD06D96}" srcOrd="0" destOrd="2" presId="urn:microsoft.com/office/officeart/2005/8/layout/list1"/>
    <dgm:cxn modelId="{7783EBE0-C393-4432-A68D-AF6DDA0C1B8A}" type="presOf" srcId="{922ADA52-324B-4E16-9DFB-D9E998C9DE16}" destId="{D9B9A028-F2EA-480C-B3CD-CA749650CB74}" srcOrd="0" destOrd="2" presId="urn:microsoft.com/office/officeart/2005/8/layout/list1"/>
    <dgm:cxn modelId="{AD2D1CF2-C05A-431E-BBCA-D0E75A6CBED9}" srcId="{DADFB434-A381-47C1-97C6-4ADAE5AAA17E}" destId="{7E5A2F25-1126-41AB-8C97-0FF8B6066AB0}" srcOrd="1" destOrd="0" parTransId="{FC04C735-4507-4A0D-947B-6A9EFBBA7F43}" sibTransId="{C13C6A15-0B7F-43CF-AD12-0D56F0CF238E}"/>
    <dgm:cxn modelId="{DF827EF4-C7EF-4B85-B0AC-93C02184DF3D}" srcId="{F7AF4E81-4AA3-4450-BA79-983E6440CBE1}" destId="{02F5B95A-96EC-4561-BDEF-628D99E61B23}" srcOrd="0" destOrd="0" parTransId="{E087F5C1-0680-4B6C-911F-8BB9D764FF32}" sibTransId="{369799C8-7B81-46BD-8EF7-247BDA669CF9}"/>
    <dgm:cxn modelId="{3DD280F6-7245-4B69-8EB4-45C6CBFD181F}" type="presOf" srcId="{02F5B95A-96EC-4561-BDEF-628D99E61B23}" destId="{D9B9A028-F2EA-480C-B3CD-CA749650CB74}" srcOrd="0" destOrd="0" presId="urn:microsoft.com/office/officeart/2005/8/layout/list1"/>
    <dgm:cxn modelId="{993BECFA-3273-4580-AD2D-DA75C547A6E5}" srcId="{7C08358B-E6F6-468B-84FA-9B7FBA4785D8}" destId="{D221C254-A648-49F5-B8C8-5A116374EC0C}" srcOrd="2" destOrd="0" parTransId="{0067EF05-A270-487E-8D04-65D4704617D9}" sibTransId="{D6774621-E322-4482-9687-9BA888ED22D5}"/>
    <dgm:cxn modelId="{DF788462-6F5E-4721-A478-E3801E3B69B3}" type="presParOf" srcId="{0076A1D3-DF83-4FFC-924F-2E6183DB1594}" destId="{56BDA02C-01EE-4913-9A3D-41766E8C40B6}" srcOrd="0" destOrd="0" presId="urn:microsoft.com/office/officeart/2005/8/layout/list1"/>
    <dgm:cxn modelId="{21DEE687-F7CD-445E-964C-7564B731B5D8}" type="presParOf" srcId="{56BDA02C-01EE-4913-9A3D-41766E8C40B6}" destId="{DB48D6F9-D380-46D4-B6D9-B3AB6B39EC88}" srcOrd="0" destOrd="0" presId="urn:microsoft.com/office/officeart/2005/8/layout/list1"/>
    <dgm:cxn modelId="{A5271B2D-0A2F-4B8B-BE47-62D63F119A4A}" type="presParOf" srcId="{56BDA02C-01EE-4913-9A3D-41766E8C40B6}" destId="{2BF28ADA-5D95-496A-A992-1DCF9B78D4E4}" srcOrd="1" destOrd="0" presId="urn:microsoft.com/office/officeart/2005/8/layout/list1"/>
    <dgm:cxn modelId="{43FE706E-3810-4393-9A51-40C9F19CC69E}" type="presParOf" srcId="{0076A1D3-DF83-4FFC-924F-2E6183DB1594}" destId="{DEB2BB8F-B1ED-4D04-A578-C22FC87F140A}" srcOrd="1" destOrd="0" presId="urn:microsoft.com/office/officeart/2005/8/layout/list1"/>
    <dgm:cxn modelId="{C5326DFC-AEB5-46F7-AF77-CD6376CE8D39}" type="presParOf" srcId="{0076A1D3-DF83-4FFC-924F-2E6183DB1594}" destId="{BCA691D0-C201-42B1-BCE9-76D540F7297D}" srcOrd="2" destOrd="0" presId="urn:microsoft.com/office/officeart/2005/8/layout/list1"/>
    <dgm:cxn modelId="{DD98AFE1-E0E9-447C-BEB4-F50D46815373}" type="presParOf" srcId="{0076A1D3-DF83-4FFC-924F-2E6183DB1594}" destId="{D818C8C0-EE1C-4417-B8EF-F2C4AB2DB3A2}" srcOrd="3" destOrd="0" presId="urn:microsoft.com/office/officeart/2005/8/layout/list1"/>
    <dgm:cxn modelId="{25AC8936-5FEC-4FDD-A6DA-3745E88C6061}" type="presParOf" srcId="{0076A1D3-DF83-4FFC-924F-2E6183DB1594}" destId="{B64EAAE8-29C9-4AE3-B015-C67A93CC9B1F}" srcOrd="4" destOrd="0" presId="urn:microsoft.com/office/officeart/2005/8/layout/list1"/>
    <dgm:cxn modelId="{82E86759-5F87-4EE1-B682-7BF85CA04D23}" type="presParOf" srcId="{B64EAAE8-29C9-4AE3-B015-C67A93CC9B1F}" destId="{81E3CB12-CCE3-4B93-B22F-311B2A4E7243}" srcOrd="0" destOrd="0" presId="urn:microsoft.com/office/officeart/2005/8/layout/list1"/>
    <dgm:cxn modelId="{363119E9-F712-44B3-BBBD-634C090198F5}" type="presParOf" srcId="{B64EAAE8-29C9-4AE3-B015-C67A93CC9B1F}" destId="{82C43C28-B131-4C96-8211-C31FCA853711}" srcOrd="1" destOrd="0" presId="urn:microsoft.com/office/officeart/2005/8/layout/list1"/>
    <dgm:cxn modelId="{7DF89B67-9C03-4D6D-82DF-5EAFFE4D1C20}" type="presParOf" srcId="{0076A1D3-DF83-4FFC-924F-2E6183DB1594}" destId="{73DB993A-E3BF-4B26-9264-94DAF0B22639}" srcOrd="5" destOrd="0" presId="urn:microsoft.com/office/officeart/2005/8/layout/list1"/>
    <dgm:cxn modelId="{B699E507-5184-4368-96C5-F8CD8FCF7C6D}" type="presParOf" srcId="{0076A1D3-DF83-4FFC-924F-2E6183DB1594}" destId="{49D9C3E4-BC67-44AB-84FD-33E0EBD06D96}" srcOrd="6" destOrd="0" presId="urn:microsoft.com/office/officeart/2005/8/layout/list1"/>
    <dgm:cxn modelId="{EB415963-97C8-44DA-AA12-E66356266D30}" type="presParOf" srcId="{0076A1D3-DF83-4FFC-924F-2E6183DB1594}" destId="{9A7BDF5B-38C8-4C91-898D-37CC84BBE338}" srcOrd="7" destOrd="0" presId="urn:microsoft.com/office/officeart/2005/8/layout/list1"/>
    <dgm:cxn modelId="{970C1781-87F9-49FE-9705-86080703481B}" type="presParOf" srcId="{0076A1D3-DF83-4FFC-924F-2E6183DB1594}" destId="{81564E79-920A-4812-93E2-5E946F72F5CD}" srcOrd="8" destOrd="0" presId="urn:microsoft.com/office/officeart/2005/8/layout/list1"/>
    <dgm:cxn modelId="{C14A47D7-9A74-4DE2-8AC5-5AC8336F6F4A}" type="presParOf" srcId="{81564E79-920A-4812-93E2-5E946F72F5CD}" destId="{9A1D2C1E-E44E-4069-A0AF-6E3C49C72926}" srcOrd="0" destOrd="0" presId="urn:microsoft.com/office/officeart/2005/8/layout/list1"/>
    <dgm:cxn modelId="{DA1D26F0-ABE1-4300-8B5D-D392E6A30BCF}" type="presParOf" srcId="{81564E79-920A-4812-93E2-5E946F72F5CD}" destId="{5BF60E44-AF2B-46A0-A130-BB6B738EE8DF}" srcOrd="1" destOrd="0" presId="urn:microsoft.com/office/officeart/2005/8/layout/list1"/>
    <dgm:cxn modelId="{43DE1DC7-93FA-4843-8238-6A4255975690}" type="presParOf" srcId="{0076A1D3-DF83-4FFC-924F-2E6183DB1594}" destId="{C6C08BC6-97C8-4EA2-BD36-AFAE875C50D1}" srcOrd="9" destOrd="0" presId="urn:microsoft.com/office/officeart/2005/8/layout/list1"/>
    <dgm:cxn modelId="{4CF5BAAA-B46A-41EE-A136-FC494280D099}" type="presParOf" srcId="{0076A1D3-DF83-4FFC-924F-2E6183DB1594}" destId="{3AB1A565-1EF6-4B83-892D-15FE503C63E7}" srcOrd="10" destOrd="0" presId="urn:microsoft.com/office/officeart/2005/8/layout/list1"/>
    <dgm:cxn modelId="{213A3381-1072-4261-8D4A-F293287EE5E2}" type="presParOf" srcId="{0076A1D3-DF83-4FFC-924F-2E6183DB1594}" destId="{08B4D211-034A-46DE-B898-94285C890B2F}" srcOrd="11" destOrd="0" presId="urn:microsoft.com/office/officeart/2005/8/layout/list1"/>
    <dgm:cxn modelId="{5EB4A334-2CE5-4463-B2D8-8A3437D219B0}" type="presParOf" srcId="{0076A1D3-DF83-4FFC-924F-2E6183DB1594}" destId="{760FADA3-27C3-4AB3-996A-B5E4E7C184D2}" srcOrd="12" destOrd="0" presId="urn:microsoft.com/office/officeart/2005/8/layout/list1"/>
    <dgm:cxn modelId="{84D7CBD0-31A3-4624-85FF-74E93390E1D4}" type="presParOf" srcId="{760FADA3-27C3-4AB3-996A-B5E4E7C184D2}" destId="{4BA881EB-1A31-4DA2-A164-46991857383E}" srcOrd="0" destOrd="0" presId="urn:microsoft.com/office/officeart/2005/8/layout/list1"/>
    <dgm:cxn modelId="{D21C5116-BAA3-496F-8D82-BCCA57F60E62}" type="presParOf" srcId="{760FADA3-27C3-4AB3-996A-B5E4E7C184D2}" destId="{995897C2-D8AD-49B2-A8AF-D7B2ECD8DA8D}" srcOrd="1" destOrd="0" presId="urn:microsoft.com/office/officeart/2005/8/layout/list1"/>
    <dgm:cxn modelId="{4DA4B8CA-E783-4634-9AE8-C6323F04DB89}" type="presParOf" srcId="{0076A1D3-DF83-4FFC-924F-2E6183DB1594}" destId="{82FAFB69-8210-4121-868C-FC1828E88924}" srcOrd="13" destOrd="0" presId="urn:microsoft.com/office/officeart/2005/8/layout/list1"/>
    <dgm:cxn modelId="{14DFB472-EEF1-4DA9-8FB4-DE7EF57AF36A}" type="presParOf" srcId="{0076A1D3-DF83-4FFC-924F-2E6183DB1594}" destId="{D9B9A028-F2EA-480C-B3CD-CA749650CB74}"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E1CB11E-A3CA-468D-B127-6DA72F9D12B7}" type="doc">
      <dgm:prSet loTypeId="urn:microsoft.com/office/officeart/2005/8/layout/list1" loCatId="list" qsTypeId="urn:microsoft.com/office/officeart/2005/8/quickstyle/3d2" qsCatId="3D" csTypeId="urn:microsoft.com/office/officeart/2005/8/colors/accent2_4" csCatId="accent2" phldr="1"/>
      <dgm:spPr/>
      <dgm:t>
        <a:bodyPr/>
        <a:lstStyle/>
        <a:p>
          <a:endParaRPr lang="en-US"/>
        </a:p>
      </dgm:t>
    </dgm:pt>
    <dgm:pt modelId="{63D9F906-370E-4CF0-A824-1F3246D96C32}">
      <dgm:prSet phldrT="[Text]" custT="1"/>
      <dgm:spPr/>
      <dgm:t>
        <a:bodyPr/>
        <a:lstStyle/>
        <a:p>
          <a:pPr rtl="0"/>
          <a:r>
            <a:rPr lang="en-US" sz="1400" dirty="0">
              <a:latin typeface="+mj-lt"/>
              <a:cs typeface="Calibri Light"/>
            </a:rPr>
            <a:t>School Health Team</a:t>
          </a:r>
        </a:p>
      </dgm:t>
    </dgm:pt>
    <dgm:pt modelId="{B22004A9-6764-4E5E-8A1A-D8AEC121685D}" type="parTrans" cxnId="{C1ECA85C-77FD-4723-BE8D-E212B1C9FAF5}">
      <dgm:prSet/>
      <dgm:spPr/>
      <dgm:t>
        <a:bodyPr/>
        <a:lstStyle/>
        <a:p>
          <a:endParaRPr lang="en-US" sz="1100">
            <a:latin typeface="+mj-lt"/>
          </a:endParaRPr>
        </a:p>
      </dgm:t>
    </dgm:pt>
    <dgm:pt modelId="{E80FD4E6-C775-4541-96A5-655502ADEDE9}" type="sibTrans" cxnId="{C1ECA85C-77FD-4723-BE8D-E212B1C9FAF5}">
      <dgm:prSet/>
      <dgm:spPr/>
      <dgm:t>
        <a:bodyPr/>
        <a:lstStyle/>
        <a:p>
          <a:endParaRPr lang="en-US">
            <a:latin typeface="+mj-lt"/>
          </a:endParaRPr>
        </a:p>
      </dgm:t>
    </dgm:pt>
    <dgm:pt modelId="{EDAAFECE-87D1-49F1-A102-D53DCF764317}">
      <dgm:prSet phldrT="[Text]" custT="1"/>
      <dgm:spPr/>
      <dgm:t>
        <a:bodyPr/>
        <a:lstStyle/>
        <a:p>
          <a:pPr rtl="0"/>
          <a:r>
            <a:rPr lang="en-US" sz="1400" dirty="0">
              <a:latin typeface="+mn-lt"/>
              <a:cs typeface="Calibri Light"/>
            </a:rPr>
            <a:t>School Health Team</a:t>
          </a:r>
        </a:p>
      </dgm:t>
    </dgm:pt>
    <dgm:pt modelId="{BEC4A9FA-4C24-4003-A088-CA97680426D6}" type="parTrans" cxnId="{0884062C-94AA-40EA-A7CB-6089AB0E0F8C}">
      <dgm:prSet/>
      <dgm:spPr/>
      <dgm:t>
        <a:bodyPr/>
        <a:lstStyle/>
        <a:p>
          <a:endParaRPr lang="en-US" sz="1100">
            <a:latin typeface="+mj-lt"/>
          </a:endParaRPr>
        </a:p>
      </dgm:t>
    </dgm:pt>
    <dgm:pt modelId="{6C22EA48-E996-490D-A406-E591F733AFFD}" type="sibTrans" cxnId="{0884062C-94AA-40EA-A7CB-6089AB0E0F8C}">
      <dgm:prSet/>
      <dgm:spPr/>
      <dgm:t>
        <a:bodyPr/>
        <a:lstStyle/>
        <a:p>
          <a:endParaRPr lang="en-US">
            <a:latin typeface="+mj-lt"/>
          </a:endParaRPr>
        </a:p>
      </dgm:t>
    </dgm:pt>
    <dgm:pt modelId="{FFC3800B-3AFE-4920-AAC4-4E0D45C233DC}">
      <dgm:prSet phldrT="[Text]" custT="1"/>
      <dgm:spPr/>
      <dgm:t>
        <a:bodyPr/>
        <a:lstStyle/>
        <a:p>
          <a:pPr rtl="0"/>
          <a:r>
            <a:rPr lang="en-US" sz="1400" dirty="0">
              <a:latin typeface="+mn-lt"/>
            </a:rPr>
            <a:t>Dietician </a:t>
          </a:r>
        </a:p>
      </dgm:t>
    </dgm:pt>
    <dgm:pt modelId="{2239AA70-6271-40DC-86D4-CA6E9EC3168E}" type="parTrans" cxnId="{DB108E82-D49F-4141-AC02-E741D1F214ED}">
      <dgm:prSet/>
      <dgm:spPr/>
      <dgm:t>
        <a:bodyPr/>
        <a:lstStyle/>
        <a:p>
          <a:endParaRPr lang="en-US" sz="1100">
            <a:latin typeface="+mj-lt"/>
          </a:endParaRPr>
        </a:p>
      </dgm:t>
    </dgm:pt>
    <dgm:pt modelId="{870FD5FE-5174-47FA-B82A-2CE2553C0981}" type="sibTrans" cxnId="{DB108E82-D49F-4141-AC02-E741D1F214ED}">
      <dgm:prSet/>
      <dgm:spPr/>
      <dgm:t>
        <a:bodyPr/>
        <a:lstStyle/>
        <a:p>
          <a:endParaRPr lang="en-US">
            <a:latin typeface="+mj-lt"/>
          </a:endParaRPr>
        </a:p>
      </dgm:t>
    </dgm:pt>
    <dgm:pt modelId="{0EEFF21D-3A44-44BC-AD3A-F4BB48CBA326}">
      <dgm:prSet phldrT="[Text]" custT="1"/>
      <dgm:spPr/>
      <dgm:t>
        <a:bodyPr/>
        <a:lstStyle/>
        <a:p>
          <a:pPr rtl="0"/>
          <a:r>
            <a:rPr lang="en-US" sz="1400" dirty="0">
              <a:latin typeface="+mj-lt"/>
              <a:cs typeface="Calibri Light"/>
            </a:rPr>
            <a:t>Medical Professionals</a:t>
          </a:r>
        </a:p>
      </dgm:t>
    </dgm:pt>
    <dgm:pt modelId="{ABD151D7-C4D8-4D2C-8FED-93A78CEE9539}" type="parTrans" cxnId="{A6A8BB5E-2C83-44B4-B74C-7B7331E5EA92}">
      <dgm:prSet/>
      <dgm:spPr/>
      <dgm:t>
        <a:bodyPr/>
        <a:lstStyle/>
        <a:p>
          <a:endParaRPr lang="en-US" sz="1100">
            <a:latin typeface="+mj-lt"/>
          </a:endParaRPr>
        </a:p>
      </dgm:t>
    </dgm:pt>
    <dgm:pt modelId="{3B1D0C0E-F65C-4838-9302-05C43F0CBA61}" type="sibTrans" cxnId="{A6A8BB5E-2C83-44B4-B74C-7B7331E5EA92}">
      <dgm:prSet/>
      <dgm:spPr/>
      <dgm:t>
        <a:bodyPr/>
        <a:lstStyle/>
        <a:p>
          <a:endParaRPr lang="en-US">
            <a:latin typeface="+mj-lt"/>
          </a:endParaRPr>
        </a:p>
      </dgm:t>
    </dgm:pt>
    <dgm:pt modelId="{E39D230A-2C21-488C-96DB-9AC37D915474}">
      <dgm:prSet phldrT="[Text]" custT="1"/>
      <dgm:spPr/>
      <dgm:t>
        <a:bodyPr/>
        <a:lstStyle/>
        <a:p>
          <a:pPr rtl="0"/>
          <a:r>
            <a:rPr lang="en-US" sz="1400" dirty="0">
              <a:latin typeface="+mn-lt"/>
              <a:cs typeface="Calibri Light"/>
            </a:rPr>
            <a:t>Specialist Consultants </a:t>
          </a:r>
        </a:p>
      </dgm:t>
    </dgm:pt>
    <dgm:pt modelId="{3674EA8F-0713-49F8-AB49-D40935BFB102}" type="parTrans" cxnId="{2E680030-06D8-422C-88C4-1F5B35C1DE1E}">
      <dgm:prSet/>
      <dgm:spPr/>
      <dgm:t>
        <a:bodyPr/>
        <a:lstStyle/>
        <a:p>
          <a:endParaRPr lang="en-US" sz="1100">
            <a:latin typeface="+mj-lt"/>
          </a:endParaRPr>
        </a:p>
      </dgm:t>
    </dgm:pt>
    <dgm:pt modelId="{A92BFAD9-64C4-449F-B940-FAE91C850791}" type="sibTrans" cxnId="{2E680030-06D8-422C-88C4-1F5B35C1DE1E}">
      <dgm:prSet/>
      <dgm:spPr/>
      <dgm:t>
        <a:bodyPr/>
        <a:lstStyle/>
        <a:p>
          <a:endParaRPr lang="en-US">
            <a:latin typeface="+mj-lt"/>
          </a:endParaRPr>
        </a:p>
      </dgm:t>
    </dgm:pt>
    <dgm:pt modelId="{9012AF3A-5EAE-46F9-A386-D0AB5FE63289}">
      <dgm:prSet phldrT="[Text]" custT="1"/>
      <dgm:spPr/>
      <dgm:t>
        <a:bodyPr/>
        <a:lstStyle/>
        <a:p>
          <a:pPr rtl="0"/>
          <a:r>
            <a:rPr lang="en-US" sz="1400" dirty="0">
              <a:latin typeface="+mn-lt"/>
              <a:cs typeface="Calibri Light"/>
            </a:rPr>
            <a:t>General Practitioners</a:t>
          </a:r>
        </a:p>
      </dgm:t>
    </dgm:pt>
    <dgm:pt modelId="{9CB6565B-12F9-4D64-AC3A-0BD0DAC3821C}" type="parTrans" cxnId="{378ACA8F-181B-4784-BE9F-1ABB53869B4D}">
      <dgm:prSet/>
      <dgm:spPr/>
      <dgm:t>
        <a:bodyPr/>
        <a:lstStyle/>
        <a:p>
          <a:endParaRPr lang="en-US" sz="1100">
            <a:latin typeface="+mj-lt"/>
          </a:endParaRPr>
        </a:p>
      </dgm:t>
    </dgm:pt>
    <dgm:pt modelId="{5738E5A3-7EE2-4CC1-AC58-408F7B296C21}" type="sibTrans" cxnId="{378ACA8F-181B-4784-BE9F-1ABB53869B4D}">
      <dgm:prSet/>
      <dgm:spPr/>
      <dgm:t>
        <a:bodyPr/>
        <a:lstStyle/>
        <a:p>
          <a:endParaRPr lang="en-US">
            <a:latin typeface="+mj-lt"/>
          </a:endParaRPr>
        </a:p>
      </dgm:t>
    </dgm:pt>
    <dgm:pt modelId="{56424BFF-488E-4CCA-99FD-9B27007762F3}">
      <dgm:prSet phldrT="[Text]" custT="1"/>
      <dgm:spPr/>
      <dgm:t>
        <a:bodyPr/>
        <a:lstStyle/>
        <a:p>
          <a:r>
            <a:rPr lang="en-US" sz="1400" dirty="0">
              <a:latin typeface="+mn-lt"/>
              <a:cs typeface="Calibri Light" panose="020F0302020204030204"/>
            </a:rPr>
            <a:t>Physical Fitness Coordinator </a:t>
          </a:r>
        </a:p>
      </dgm:t>
    </dgm:pt>
    <dgm:pt modelId="{1CD12DD6-7A1E-4EC7-984C-CACB7455AD7B}" type="sibTrans" cxnId="{68073407-9469-4AC2-9F9B-3A514065E14D}">
      <dgm:prSet/>
      <dgm:spPr/>
      <dgm:t>
        <a:bodyPr/>
        <a:lstStyle/>
        <a:p>
          <a:endParaRPr lang="en-US">
            <a:latin typeface="+mj-lt"/>
          </a:endParaRPr>
        </a:p>
      </dgm:t>
    </dgm:pt>
    <dgm:pt modelId="{3B26CE61-EAD2-4551-B1EF-D25B137F23A2}" type="parTrans" cxnId="{68073407-9469-4AC2-9F9B-3A514065E14D}">
      <dgm:prSet/>
      <dgm:spPr/>
      <dgm:t>
        <a:bodyPr/>
        <a:lstStyle/>
        <a:p>
          <a:endParaRPr lang="en-US" sz="1100">
            <a:latin typeface="+mj-lt"/>
          </a:endParaRPr>
        </a:p>
      </dgm:t>
    </dgm:pt>
    <dgm:pt modelId="{0EC3644A-3A18-4D44-B846-39B9737A7179}">
      <dgm:prSet phldrT="[Text]" custT="1"/>
      <dgm:spPr/>
      <dgm:t>
        <a:bodyPr/>
        <a:lstStyle/>
        <a:p>
          <a:r>
            <a:rPr lang="en-US" sz="1400" dirty="0">
              <a:latin typeface="+mn-lt"/>
              <a:cs typeface="Calibri Light" panose="020F0302020204030204"/>
            </a:rPr>
            <a:t>Sensory Processing Team</a:t>
          </a:r>
        </a:p>
      </dgm:t>
    </dgm:pt>
    <dgm:pt modelId="{2A127E39-1A3E-4F3C-9EB6-6A442BF292F4}" type="parTrans" cxnId="{FF714836-2B4B-4A77-A80A-046C939A2963}">
      <dgm:prSet/>
      <dgm:spPr/>
      <dgm:t>
        <a:bodyPr/>
        <a:lstStyle/>
        <a:p>
          <a:endParaRPr lang="en-GB"/>
        </a:p>
      </dgm:t>
    </dgm:pt>
    <dgm:pt modelId="{1B66DEA0-0200-4A7F-B7F8-ECD64D843CAB}" type="sibTrans" cxnId="{FF714836-2B4B-4A77-A80A-046C939A2963}">
      <dgm:prSet/>
      <dgm:spPr/>
      <dgm:t>
        <a:bodyPr/>
        <a:lstStyle/>
        <a:p>
          <a:endParaRPr lang="en-GB"/>
        </a:p>
      </dgm:t>
    </dgm:pt>
    <dgm:pt modelId="{B5D6F1B2-EDB1-4EC3-A000-78A6DA34AF18}">
      <dgm:prSet phldrT="[Text]" custT="1"/>
      <dgm:spPr/>
      <dgm:t>
        <a:bodyPr/>
        <a:lstStyle/>
        <a:p>
          <a:pPr rtl="0"/>
          <a:r>
            <a:rPr lang="en-US" sz="1400" dirty="0">
              <a:latin typeface="+mn-lt"/>
              <a:cs typeface="Calibri Light" panose="020F0302020204030204"/>
            </a:rPr>
            <a:t>Outdoor Learning Team </a:t>
          </a:r>
        </a:p>
      </dgm:t>
    </dgm:pt>
    <dgm:pt modelId="{D733D8B6-1409-46FB-B1F7-B83DF12CFDB4}" type="parTrans" cxnId="{AE543BEC-5CB2-4C9D-A700-B7A3ABA57446}">
      <dgm:prSet/>
      <dgm:spPr/>
      <dgm:t>
        <a:bodyPr/>
        <a:lstStyle/>
        <a:p>
          <a:endParaRPr lang="en-GB"/>
        </a:p>
      </dgm:t>
    </dgm:pt>
    <dgm:pt modelId="{60BFCD24-3895-4EE4-ACC8-A68D20604AA9}" type="sibTrans" cxnId="{AE543BEC-5CB2-4C9D-A700-B7A3ABA57446}">
      <dgm:prSet/>
      <dgm:spPr/>
      <dgm:t>
        <a:bodyPr/>
        <a:lstStyle/>
        <a:p>
          <a:endParaRPr lang="en-GB"/>
        </a:p>
      </dgm:t>
    </dgm:pt>
    <dgm:pt modelId="{77296399-05DD-434F-9AD4-C4B2E077D3F2}">
      <dgm:prSet phldrT="[Text]" custT="1"/>
      <dgm:spPr/>
      <dgm:t>
        <a:bodyPr/>
        <a:lstStyle/>
        <a:p>
          <a:r>
            <a:rPr lang="en-US" sz="1400" dirty="0">
              <a:latin typeface="+mn-lt"/>
              <a:cs typeface="Calibri Light" panose="020F0302020204030204"/>
            </a:rPr>
            <a:t>Family and Health Support Team</a:t>
          </a:r>
        </a:p>
      </dgm:t>
    </dgm:pt>
    <dgm:pt modelId="{A0F0CA32-AEE5-4A0A-9B79-3B130F79E583}" type="parTrans" cxnId="{7D42B70A-D4CD-432B-942B-9D290E34A319}">
      <dgm:prSet/>
      <dgm:spPr/>
      <dgm:t>
        <a:bodyPr/>
        <a:lstStyle/>
        <a:p>
          <a:endParaRPr lang="en-GB"/>
        </a:p>
      </dgm:t>
    </dgm:pt>
    <dgm:pt modelId="{B1A8977A-578D-4C22-BEEC-03EB88B0A6D8}" type="sibTrans" cxnId="{7D42B70A-D4CD-432B-942B-9D290E34A319}">
      <dgm:prSet/>
      <dgm:spPr/>
      <dgm:t>
        <a:bodyPr/>
        <a:lstStyle/>
        <a:p>
          <a:endParaRPr lang="en-GB"/>
        </a:p>
      </dgm:t>
    </dgm:pt>
    <dgm:pt modelId="{612C4594-5381-41B5-A7CB-13C43A708133}">
      <dgm:prSet phldrT="[Text]" custT="1"/>
      <dgm:spPr/>
      <dgm:t>
        <a:bodyPr/>
        <a:lstStyle/>
        <a:p>
          <a:pPr rtl="0"/>
          <a:r>
            <a:rPr lang="en-US" sz="1400" dirty="0">
              <a:latin typeface="+mn-lt"/>
              <a:cs typeface="Calibri Light"/>
            </a:rPr>
            <a:t>Pediatrician</a:t>
          </a:r>
        </a:p>
      </dgm:t>
    </dgm:pt>
    <dgm:pt modelId="{D2550096-70CD-4F87-B3DD-79DDE2A52F09}" type="parTrans" cxnId="{557A1407-C4D8-4508-9D21-5D3B31CD6A8E}">
      <dgm:prSet/>
      <dgm:spPr/>
      <dgm:t>
        <a:bodyPr/>
        <a:lstStyle/>
        <a:p>
          <a:endParaRPr lang="en-GB"/>
        </a:p>
      </dgm:t>
    </dgm:pt>
    <dgm:pt modelId="{E50888EC-BE20-45F5-AA9A-9D87CA36509C}" type="sibTrans" cxnId="{557A1407-C4D8-4508-9D21-5D3B31CD6A8E}">
      <dgm:prSet/>
      <dgm:spPr/>
      <dgm:t>
        <a:bodyPr/>
        <a:lstStyle/>
        <a:p>
          <a:endParaRPr lang="en-GB"/>
        </a:p>
      </dgm:t>
    </dgm:pt>
    <dgm:pt modelId="{A0542890-978E-4217-BA24-4863F5AA91B1}">
      <dgm:prSet phldrT="[Text]" custT="1"/>
      <dgm:spPr/>
      <dgm:t>
        <a:bodyPr/>
        <a:lstStyle/>
        <a:p>
          <a:r>
            <a:rPr lang="en-US" sz="1400" dirty="0">
              <a:latin typeface="+mn-lt"/>
              <a:cs typeface="Calibri Light" panose="020F0302020204030204"/>
            </a:rPr>
            <a:t>MOVE Team</a:t>
          </a:r>
        </a:p>
      </dgm:t>
    </dgm:pt>
    <dgm:pt modelId="{9ABF1276-CDFB-45E6-9570-E2D277C19BA9}" type="sibTrans" cxnId="{861E2DB3-7F5A-4FFE-BB6B-099E39A3511B}">
      <dgm:prSet/>
      <dgm:spPr/>
      <dgm:t>
        <a:bodyPr/>
        <a:lstStyle/>
        <a:p>
          <a:endParaRPr lang="en-GB"/>
        </a:p>
      </dgm:t>
    </dgm:pt>
    <dgm:pt modelId="{55D42BC2-832A-47DF-A5BB-94F1E2CF95D3}" type="parTrans" cxnId="{861E2DB3-7F5A-4FFE-BB6B-099E39A3511B}">
      <dgm:prSet/>
      <dgm:spPr/>
      <dgm:t>
        <a:bodyPr/>
        <a:lstStyle/>
        <a:p>
          <a:endParaRPr lang="en-GB"/>
        </a:p>
      </dgm:t>
    </dgm:pt>
    <dgm:pt modelId="{56617F13-C46E-49E1-99EB-64A4D915C146}">
      <dgm:prSet phldrT="[Text]" custT="1"/>
      <dgm:spPr/>
      <dgm:t>
        <a:bodyPr/>
        <a:lstStyle/>
        <a:p>
          <a:r>
            <a:rPr lang="en-US" sz="1400" dirty="0">
              <a:latin typeface="+mn-lt"/>
              <a:cs typeface="Calibri Light" panose="020F0302020204030204"/>
            </a:rPr>
            <a:t>MFL Teacher</a:t>
          </a:r>
        </a:p>
      </dgm:t>
    </dgm:pt>
    <dgm:pt modelId="{EF540DEC-7FC1-4C65-8B4C-8557F0D8A997}" type="parTrans" cxnId="{9B880436-4289-4F52-BF7C-E4706E2B2D8E}">
      <dgm:prSet/>
      <dgm:spPr/>
      <dgm:t>
        <a:bodyPr/>
        <a:lstStyle/>
        <a:p>
          <a:endParaRPr lang="en-GB"/>
        </a:p>
      </dgm:t>
    </dgm:pt>
    <dgm:pt modelId="{81D14C0E-8A41-492A-83EE-ABC601F4B153}" type="sibTrans" cxnId="{9B880436-4289-4F52-BF7C-E4706E2B2D8E}">
      <dgm:prSet/>
      <dgm:spPr/>
      <dgm:t>
        <a:bodyPr/>
        <a:lstStyle/>
        <a:p>
          <a:endParaRPr lang="en-GB"/>
        </a:p>
      </dgm:t>
    </dgm:pt>
    <dgm:pt modelId="{46A94C8B-C6C2-478F-9C81-788F28E0BCDC}">
      <dgm:prSet phldrT="[Text]" custT="1"/>
      <dgm:spPr/>
      <dgm:t>
        <a:bodyPr/>
        <a:lstStyle/>
        <a:p>
          <a:r>
            <a:rPr lang="en-US" sz="1400" dirty="0">
              <a:latin typeface="+mn-lt"/>
              <a:cs typeface="Calibri Light" panose="020F0302020204030204"/>
            </a:rPr>
            <a:t>Swim Team</a:t>
          </a:r>
        </a:p>
      </dgm:t>
    </dgm:pt>
    <dgm:pt modelId="{FD7877B0-51D2-4682-90D7-1CB22698F355}" type="parTrans" cxnId="{0668F211-6B16-4D87-97DC-F79A9FD3584A}">
      <dgm:prSet/>
      <dgm:spPr/>
      <dgm:t>
        <a:bodyPr/>
        <a:lstStyle/>
        <a:p>
          <a:endParaRPr lang="en-GB"/>
        </a:p>
      </dgm:t>
    </dgm:pt>
    <dgm:pt modelId="{DFCA8052-AA61-4B16-B3BC-A2FB77FD65F1}" type="sibTrans" cxnId="{0668F211-6B16-4D87-97DC-F79A9FD3584A}">
      <dgm:prSet/>
      <dgm:spPr/>
      <dgm:t>
        <a:bodyPr/>
        <a:lstStyle/>
        <a:p>
          <a:endParaRPr lang="en-GB"/>
        </a:p>
      </dgm:t>
    </dgm:pt>
    <dgm:pt modelId="{3DECE6F7-C6B1-4542-96C0-756B3C07175B}">
      <dgm:prSet phldrT="[Text]" custT="1"/>
      <dgm:spPr/>
      <dgm:t>
        <a:bodyPr/>
        <a:lstStyle/>
        <a:p>
          <a:pPr rtl="0"/>
          <a:r>
            <a:rPr lang="en-US" sz="1400" dirty="0">
              <a:latin typeface="+mn-lt"/>
              <a:cs typeface="Calibri Light"/>
            </a:rPr>
            <a:t>Community CCN Team</a:t>
          </a:r>
        </a:p>
      </dgm:t>
    </dgm:pt>
    <dgm:pt modelId="{347F9EE2-0BDC-4CD8-9C90-DD9BB148C7AC}" type="parTrans" cxnId="{52BD67CB-C4D6-4D94-8578-1A0CA8918D15}">
      <dgm:prSet/>
      <dgm:spPr/>
      <dgm:t>
        <a:bodyPr/>
        <a:lstStyle/>
        <a:p>
          <a:endParaRPr lang="en-GB"/>
        </a:p>
      </dgm:t>
    </dgm:pt>
    <dgm:pt modelId="{7302A214-7071-476A-8C9B-F774F33D5506}" type="sibTrans" cxnId="{52BD67CB-C4D6-4D94-8578-1A0CA8918D15}">
      <dgm:prSet/>
      <dgm:spPr/>
      <dgm:t>
        <a:bodyPr/>
        <a:lstStyle/>
        <a:p>
          <a:endParaRPr lang="en-GB"/>
        </a:p>
      </dgm:t>
    </dgm:pt>
    <dgm:pt modelId="{C2D9B42A-678F-4D74-8E58-13E3BD64A6CA}">
      <dgm:prSet phldrT="[Text]" custT="1"/>
      <dgm:spPr/>
      <dgm:t>
        <a:bodyPr/>
        <a:lstStyle/>
        <a:p>
          <a:r>
            <a:rPr lang="en-US" sz="1400" dirty="0">
              <a:latin typeface="+mj-lt"/>
              <a:cs typeface="Calibri Light" panose="020F0302020204030204"/>
            </a:rPr>
            <a:t>School based professionals</a:t>
          </a:r>
        </a:p>
      </dgm:t>
    </dgm:pt>
    <dgm:pt modelId="{E94BD5D0-6165-475D-8C9C-0D18E6B0505C}" type="sibTrans" cxnId="{06280E2C-6F0F-4C90-9621-EBF82941175A}">
      <dgm:prSet/>
      <dgm:spPr/>
      <dgm:t>
        <a:bodyPr/>
        <a:lstStyle/>
        <a:p>
          <a:endParaRPr lang="en-US">
            <a:latin typeface="+mj-lt"/>
          </a:endParaRPr>
        </a:p>
      </dgm:t>
    </dgm:pt>
    <dgm:pt modelId="{949C1FC7-0046-455F-A88B-4D6040CF4B88}" type="parTrans" cxnId="{06280E2C-6F0F-4C90-9621-EBF82941175A}">
      <dgm:prSet/>
      <dgm:spPr/>
      <dgm:t>
        <a:bodyPr/>
        <a:lstStyle/>
        <a:p>
          <a:endParaRPr lang="en-US" sz="1100">
            <a:latin typeface="+mj-lt"/>
          </a:endParaRPr>
        </a:p>
      </dgm:t>
    </dgm:pt>
    <dgm:pt modelId="{0076A1D3-DF83-4FFC-924F-2E6183DB1594}" type="pres">
      <dgm:prSet presAssocID="{2E1CB11E-A3CA-468D-B127-6DA72F9D12B7}" presName="linear" presStyleCnt="0">
        <dgm:presLayoutVars>
          <dgm:dir/>
          <dgm:animLvl val="lvl"/>
          <dgm:resizeHandles val="exact"/>
        </dgm:presLayoutVars>
      </dgm:prSet>
      <dgm:spPr/>
    </dgm:pt>
    <dgm:pt modelId="{9C8C8662-E1B9-4B31-858B-6784682EA6FD}" type="pres">
      <dgm:prSet presAssocID="{C2D9B42A-678F-4D74-8E58-13E3BD64A6CA}" presName="parentLin" presStyleCnt="0"/>
      <dgm:spPr/>
    </dgm:pt>
    <dgm:pt modelId="{81E4056D-3606-44A0-B29F-77DF673AB2E8}" type="pres">
      <dgm:prSet presAssocID="{C2D9B42A-678F-4D74-8E58-13E3BD64A6CA}" presName="parentLeftMargin" presStyleLbl="node1" presStyleIdx="0" presStyleCnt="3"/>
      <dgm:spPr/>
    </dgm:pt>
    <dgm:pt modelId="{A19FD54E-1EC3-48D7-A3E0-6D958145AF9E}" type="pres">
      <dgm:prSet presAssocID="{C2D9B42A-678F-4D74-8E58-13E3BD64A6CA}" presName="parentText" presStyleLbl="node1" presStyleIdx="0" presStyleCnt="3" custScaleY="13888" custLinFactNeighborX="390" custLinFactNeighborY="-68818">
        <dgm:presLayoutVars>
          <dgm:chMax val="0"/>
          <dgm:bulletEnabled val="1"/>
        </dgm:presLayoutVars>
      </dgm:prSet>
      <dgm:spPr/>
    </dgm:pt>
    <dgm:pt modelId="{3409950D-BA21-4A18-BC90-2BFACE29F750}" type="pres">
      <dgm:prSet presAssocID="{C2D9B42A-678F-4D74-8E58-13E3BD64A6CA}" presName="negativeSpace" presStyleCnt="0"/>
      <dgm:spPr/>
    </dgm:pt>
    <dgm:pt modelId="{A48888A8-3FE6-4C8C-91C0-1AEF26CC19EA}" type="pres">
      <dgm:prSet presAssocID="{C2D9B42A-678F-4D74-8E58-13E3BD64A6CA}" presName="childText" presStyleLbl="conFgAcc1" presStyleIdx="0" presStyleCnt="3" custScaleY="65847" custLinFactY="-5178" custLinFactNeighborY="-100000">
        <dgm:presLayoutVars>
          <dgm:bulletEnabled val="1"/>
        </dgm:presLayoutVars>
      </dgm:prSet>
      <dgm:spPr/>
    </dgm:pt>
    <dgm:pt modelId="{599105BF-DD98-41EC-93F0-40300E9B62AE}" type="pres">
      <dgm:prSet presAssocID="{E94BD5D0-6165-475D-8C9C-0D18E6B0505C}" presName="spaceBetweenRectangles" presStyleCnt="0"/>
      <dgm:spPr/>
    </dgm:pt>
    <dgm:pt modelId="{6CE5F9DE-6929-4275-BE0E-D4D77505AE86}" type="pres">
      <dgm:prSet presAssocID="{63D9F906-370E-4CF0-A824-1F3246D96C32}" presName="parentLin" presStyleCnt="0"/>
      <dgm:spPr/>
    </dgm:pt>
    <dgm:pt modelId="{A4E1FB7B-FD4C-4379-8734-95900ABE3849}" type="pres">
      <dgm:prSet presAssocID="{63D9F906-370E-4CF0-A824-1F3246D96C32}" presName="parentLeftMargin" presStyleLbl="node1" presStyleIdx="0" presStyleCnt="3"/>
      <dgm:spPr/>
    </dgm:pt>
    <dgm:pt modelId="{D035393F-7542-4DCC-BAB5-BA50170466DB}" type="pres">
      <dgm:prSet presAssocID="{63D9F906-370E-4CF0-A824-1F3246D96C32}" presName="parentText" presStyleLbl="node1" presStyleIdx="1" presStyleCnt="3" custScaleY="15538" custLinFactNeighborX="-11037" custLinFactNeighborY="-39020">
        <dgm:presLayoutVars>
          <dgm:chMax val="0"/>
          <dgm:bulletEnabled val="1"/>
        </dgm:presLayoutVars>
      </dgm:prSet>
      <dgm:spPr/>
    </dgm:pt>
    <dgm:pt modelId="{6AC2BA11-F547-47BA-81B1-A7AC8B3EAB4A}" type="pres">
      <dgm:prSet presAssocID="{63D9F906-370E-4CF0-A824-1F3246D96C32}" presName="negativeSpace" presStyleCnt="0"/>
      <dgm:spPr/>
    </dgm:pt>
    <dgm:pt modelId="{2CA7B1E2-B6E2-4E7F-8752-538C2A42A82D}" type="pres">
      <dgm:prSet presAssocID="{63D9F906-370E-4CF0-A824-1F3246D96C32}" presName="childText" presStyleLbl="conFgAcc1" presStyleIdx="1" presStyleCnt="3" custScaleY="54510" custLinFactNeighborY="12105">
        <dgm:presLayoutVars>
          <dgm:bulletEnabled val="1"/>
        </dgm:presLayoutVars>
      </dgm:prSet>
      <dgm:spPr/>
    </dgm:pt>
    <dgm:pt modelId="{F1736548-ECFC-465E-87E1-AA2CC444C156}" type="pres">
      <dgm:prSet presAssocID="{E80FD4E6-C775-4541-96A5-655502ADEDE9}" presName="spaceBetweenRectangles" presStyleCnt="0"/>
      <dgm:spPr/>
    </dgm:pt>
    <dgm:pt modelId="{9451ADD4-69A9-48C3-A63B-18743B95A492}" type="pres">
      <dgm:prSet presAssocID="{0EEFF21D-3A44-44BC-AD3A-F4BB48CBA326}" presName="parentLin" presStyleCnt="0"/>
      <dgm:spPr/>
    </dgm:pt>
    <dgm:pt modelId="{D124CF71-25A1-45C7-9FF2-AB1C266D2CD9}" type="pres">
      <dgm:prSet presAssocID="{0EEFF21D-3A44-44BC-AD3A-F4BB48CBA326}" presName="parentLeftMargin" presStyleLbl="node1" presStyleIdx="1" presStyleCnt="3"/>
      <dgm:spPr/>
    </dgm:pt>
    <dgm:pt modelId="{0F250DE2-EB48-4AEF-A952-CB56A4BAC4D4}" type="pres">
      <dgm:prSet presAssocID="{0EEFF21D-3A44-44BC-AD3A-F4BB48CBA326}" presName="parentText" presStyleLbl="node1" presStyleIdx="2" presStyleCnt="3" custScaleY="14619" custLinFactNeighborX="-18395" custLinFactNeighborY="-13549">
        <dgm:presLayoutVars>
          <dgm:chMax val="0"/>
          <dgm:bulletEnabled val="1"/>
        </dgm:presLayoutVars>
      </dgm:prSet>
      <dgm:spPr/>
    </dgm:pt>
    <dgm:pt modelId="{3E282704-2B34-4C30-94CF-4684B349BABB}" type="pres">
      <dgm:prSet presAssocID="{0EEFF21D-3A44-44BC-AD3A-F4BB48CBA326}" presName="negativeSpace" presStyleCnt="0"/>
      <dgm:spPr/>
    </dgm:pt>
    <dgm:pt modelId="{E55DC6FF-C149-404E-9099-3D744728B34E}" type="pres">
      <dgm:prSet presAssocID="{0EEFF21D-3A44-44BC-AD3A-F4BB48CBA326}" presName="childText" presStyleLbl="conFgAcc1" presStyleIdx="2" presStyleCnt="3" custScaleY="59296" custLinFactNeighborY="57764">
        <dgm:presLayoutVars>
          <dgm:bulletEnabled val="1"/>
        </dgm:presLayoutVars>
      </dgm:prSet>
      <dgm:spPr/>
    </dgm:pt>
  </dgm:ptLst>
  <dgm:cxnLst>
    <dgm:cxn modelId="{97773702-B3CF-4841-B81E-4B3943D65CDF}" type="presOf" srcId="{77296399-05DD-434F-9AD4-C4B2E077D3F2}" destId="{A48888A8-3FE6-4C8C-91C0-1AEF26CC19EA}" srcOrd="0" destOrd="3" presId="urn:microsoft.com/office/officeart/2005/8/layout/list1"/>
    <dgm:cxn modelId="{557A1407-C4D8-4508-9D21-5D3B31CD6A8E}" srcId="{63D9F906-370E-4CF0-A824-1F3246D96C32}" destId="{612C4594-5381-41B5-A7CB-13C43A708133}" srcOrd="2" destOrd="0" parTransId="{D2550096-70CD-4F87-B3DD-79DDE2A52F09}" sibTransId="{E50888EC-BE20-45F5-AA9A-9D87CA36509C}"/>
    <dgm:cxn modelId="{68073407-9469-4AC2-9F9B-3A514065E14D}" srcId="{C2D9B42A-678F-4D74-8E58-13E3BD64A6CA}" destId="{56424BFF-488E-4CCA-99FD-9B27007762F3}" srcOrd="0" destOrd="0" parTransId="{3B26CE61-EAD2-4551-B1EF-D25B137F23A2}" sibTransId="{1CD12DD6-7A1E-4EC7-984C-CACB7455AD7B}"/>
    <dgm:cxn modelId="{5F6A0E09-8D88-4675-BE4B-368011E0A74F}" type="presOf" srcId="{C2D9B42A-678F-4D74-8E58-13E3BD64A6CA}" destId="{81E4056D-3606-44A0-B29F-77DF673AB2E8}" srcOrd="0" destOrd="0" presId="urn:microsoft.com/office/officeart/2005/8/layout/list1"/>
    <dgm:cxn modelId="{7D42B70A-D4CD-432B-942B-9D290E34A319}" srcId="{C2D9B42A-678F-4D74-8E58-13E3BD64A6CA}" destId="{77296399-05DD-434F-9AD4-C4B2E077D3F2}" srcOrd="3" destOrd="0" parTransId="{A0F0CA32-AEE5-4A0A-9B79-3B130F79E583}" sibTransId="{B1A8977A-578D-4C22-BEEC-03EB88B0A6D8}"/>
    <dgm:cxn modelId="{0668F211-6B16-4D87-97DC-F79A9FD3584A}" srcId="{C2D9B42A-678F-4D74-8E58-13E3BD64A6CA}" destId="{46A94C8B-C6C2-478F-9C81-788F28E0BCDC}" srcOrd="5" destOrd="0" parTransId="{FD7877B0-51D2-4682-90D7-1CB22698F355}" sibTransId="{DFCA8052-AA61-4B16-B3BC-A2FB77FD65F1}"/>
    <dgm:cxn modelId="{D5621716-C64D-4C57-9B30-145EABF92DFF}" type="presOf" srcId="{B5D6F1B2-EDB1-4EC3-A000-78A6DA34AF18}" destId="{A48888A8-3FE6-4C8C-91C0-1AEF26CC19EA}" srcOrd="0" destOrd="2" presId="urn:microsoft.com/office/officeart/2005/8/layout/list1"/>
    <dgm:cxn modelId="{CA814317-E15E-4B1B-B09F-EFDA190CF1C3}" type="presOf" srcId="{63D9F906-370E-4CF0-A824-1F3246D96C32}" destId="{A4E1FB7B-FD4C-4379-8734-95900ABE3849}" srcOrd="0" destOrd="0" presId="urn:microsoft.com/office/officeart/2005/8/layout/list1"/>
    <dgm:cxn modelId="{E76BB717-1FE3-4196-B578-FDAB3A716A24}" type="presOf" srcId="{FFC3800B-3AFE-4920-AAC4-4E0D45C233DC}" destId="{2CA7B1E2-B6E2-4E7F-8752-538C2A42A82D}" srcOrd="0" destOrd="3" presId="urn:microsoft.com/office/officeart/2005/8/layout/list1"/>
    <dgm:cxn modelId="{0884062C-94AA-40EA-A7CB-6089AB0E0F8C}" srcId="{63D9F906-370E-4CF0-A824-1F3246D96C32}" destId="{EDAAFECE-87D1-49F1-A102-D53DCF764317}" srcOrd="0" destOrd="0" parTransId="{BEC4A9FA-4C24-4003-A088-CA97680426D6}" sibTransId="{6C22EA48-E996-490D-A406-E591F733AFFD}"/>
    <dgm:cxn modelId="{06280E2C-6F0F-4C90-9621-EBF82941175A}" srcId="{2E1CB11E-A3CA-468D-B127-6DA72F9D12B7}" destId="{C2D9B42A-678F-4D74-8E58-13E3BD64A6CA}" srcOrd="0" destOrd="0" parTransId="{949C1FC7-0046-455F-A88B-4D6040CF4B88}" sibTransId="{E94BD5D0-6165-475D-8C9C-0D18E6B0505C}"/>
    <dgm:cxn modelId="{2E680030-06D8-422C-88C4-1F5B35C1DE1E}" srcId="{0EEFF21D-3A44-44BC-AD3A-F4BB48CBA326}" destId="{E39D230A-2C21-488C-96DB-9AC37D915474}" srcOrd="0" destOrd="0" parTransId="{3674EA8F-0713-49F8-AB49-D40935BFB102}" sibTransId="{A92BFAD9-64C4-449F-B940-FAE91C850791}"/>
    <dgm:cxn modelId="{9B880436-4289-4F52-BF7C-E4706E2B2D8E}" srcId="{C2D9B42A-678F-4D74-8E58-13E3BD64A6CA}" destId="{56617F13-C46E-49E1-99EB-64A4D915C146}" srcOrd="6" destOrd="0" parTransId="{EF540DEC-7FC1-4C65-8B4C-8557F0D8A997}" sibTransId="{81D14C0E-8A41-492A-83EE-ABC601F4B153}"/>
    <dgm:cxn modelId="{FF714836-2B4B-4A77-A80A-046C939A2963}" srcId="{C2D9B42A-678F-4D74-8E58-13E3BD64A6CA}" destId="{0EC3644A-3A18-4D44-B846-39B9737A7179}" srcOrd="1" destOrd="0" parTransId="{2A127E39-1A3E-4F3C-9EB6-6A442BF292F4}" sibTransId="{1B66DEA0-0200-4A7F-B7F8-ECD64D843CAB}"/>
    <dgm:cxn modelId="{C1ECA85C-77FD-4723-BE8D-E212B1C9FAF5}" srcId="{2E1CB11E-A3CA-468D-B127-6DA72F9D12B7}" destId="{63D9F906-370E-4CF0-A824-1F3246D96C32}" srcOrd="1" destOrd="0" parTransId="{B22004A9-6764-4E5E-8A1A-D8AEC121685D}" sibTransId="{E80FD4E6-C775-4541-96A5-655502ADEDE9}"/>
    <dgm:cxn modelId="{A6A8BB5E-2C83-44B4-B74C-7B7331E5EA92}" srcId="{2E1CB11E-A3CA-468D-B127-6DA72F9D12B7}" destId="{0EEFF21D-3A44-44BC-AD3A-F4BB48CBA326}" srcOrd="2" destOrd="0" parTransId="{ABD151D7-C4D8-4D2C-8FED-93A78CEE9539}" sibTransId="{3B1D0C0E-F65C-4838-9302-05C43F0CBA61}"/>
    <dgm:cxn modelId="{BEFF7243-7FF8-471B-AB17-F1A454717F9C}" type="presOf" srcId="{56424BFF-488E-4CCA-99FD-9B27007762F3}" destId="{A48888A8-3FE6-4C8C-91C0-1AEF26CC19EA}" srcOrd="0" destOrd="0" presId="urn:microsoft.com/office/officeart/2005/8/layout/list1"/>
    <dgm:cxn modelId="{A84E3E56-5989-4423-A699-10DB36CCBD6C}" type="presOf" srcId="{56617F13-C46E-49E1-99EB-64A4D915C146}" destId="{A48888A8-3FE6-4C8C-91C0-1AEF26CC19EA}" srcOrd="0" destOrd="6" presId="urn:microsoft.com/office/officeart/2005/8/layout/list1"/>
    <dgm:cxn modelId="{592FA378-9FAD-49E8-959B-7F87E5F6FCDD}" type="presOf" srcId="{46A94C8B-C6C2-478F-9C81-788F28E0BCDC}" destId="{A48888A8-3FE6-4C8C-91C0-1AEF26CC19EA}" srcOrd="0" destOrd="5" presId="urn:microsoft.com/office/officeart/2005/8/layout/list1"/>
    <dgm:cxn modelId="{DB108E82-D49F-4141-AC02-E741D1F214ED}" srcId="{63D9F906-370E-4CF0-A824-1F3246D96C32}" destId="{FFC3800B-3AFE-4920-AAC4-4E0D45C233DC}" srcOrd="3" destOrd="0" parTransId="{2239AA70-6271-40DC-86D4-CA6E9EC3168E}" sibTransId="{870FD5FE-5174-47FA-B82A-2CE2553C0981}"/>
    <dgm:cxn modelId="{378ACA8F-181B-4784-BE9F-1ABB53869B4D}" srcId="{0EEFF21D-3A44-44BC-AD3A-F4BB48CBA326}" destId="{9012AF3A-5EAE-46F9-A386-D0AB5FE63289}" srcOrd="1" destOrd="0" parTransId="{9CB6565B-12F9-4D64-AC3A-0BD0DAC3821C}" sibTransId="{5738E5A3-7EE2-4CC1-AC58-408F7B296C21}"/>
    <dgm:cxn modelId="{736DB69A-8AA0-4323-AAFD-44B68D5A1D07}" type="presOf" srcId="{C2D9B42A-678F-4D74-8E58-13E3BD64A6CA}" destId="{A19FD54E-1EC3-48D7-A3E0-6D958145AF9E}" srcOrd="1" destOrd="0" presId="urn:microsoft.com/office/officeart/2005/8/layout/list1"/>
    <dgm:cxn modelId="{B0753B9E-C9F7-4C63-BFC5-927183198A47}" type="presOf" srcId="{0EC3644A-3A18-4D44-B846-39B9737A7179}" destId="{A48888A8-3FE6-4C8C-91C0-1AEF26CC19EA}" srcOrd="0" destOrd="1" presId="urn:microsoft.com/office/officeart/2005/8/layout/list1"/>
    <dgm:cxn modelId="{4883D9AB-FDC0-40D4-99F1-27339FAE8820}" type="presOf" srcId="{EDAAFECE-87D1-49F1-A102-D53DCF764317}" destId="{2CA7B1E2-B6E2-4E7F-8752-538C2A42A82D}" srcOrd="0" destOrd="0" presId="urn:microsoft.com/office/officeart/2005/8/layout/list1"/>
    <dgm:cxn modelId="{F7DFFDAD-2F91-4FBC-9542-EFDAF6073355}" type="presOf" srcId="{63D9F906-370E-4CF0-A824-1F3246D96C32}" destId="{D035393F-7542-4DCC-BAB5-BA50170466DB}" srcOrd="1" destOrd="0" presId="urn:microsoft.com/office/officeart/2005/8/layout/list1"/>
    <dgm:cxn modelId="{861E2DB3-7F5A-4FFE-BB6B-099E39A3511B}" srcId="{C2D9B42A-678F-4D74-8E58-13E3BD64A6CA}" destId="{A0542890-978E-4217-BA24-4863F5AA91B1}" srcOrd="4" destOrd="0" parTransId="{55D42BC2-832A-47DF-A5BB-94F1E2CF95D3}" sibTransId="{9ABF1276-CDFB-45E6-9570-E2D277C19BA9}"/>
    <dgm:cxn modelId="{A856BCBB-CA2E-4C16-8533-E7E7A2240B25}" type="presOf" srcId="{0EEFF21D-3A44-44BC-AD3A-F4BB48CBA326}" destId="{D124CF71-25A1-45C7-9FF2-AB1C266D2CD9}" srcOrd="0" destOrd="0" presId="urn:microsoft.com/office/officeart/2005/8/layout/list1"/>
    <dgm:cxn modelId="{6655EABB-0687-4DB3-AA48-93654C32E80C}" type="presOf" srcId="{E39D230A-2C21-488C-96DB-9AC37D915474}" destId="{E55DC6FF-C149-404E-9099-3D744728B34E}" srcOrd="0" destOrd="0" presId="urn:microsoft.com/office/officeart/2005/8/layout/list1"/>
    <dgm:cxn modelId="{52BD67CB-C4D6-4D94-8578-1A0CA8918D15}" srcId="{63D9F906-370E-4CF0-A824-1F3246D96C32}" destId="{3DECE6F7-C6B1-4542-96C0-756B3C07175B}" srcOrd="1" destOrd="0" parTransId="{347F9EE2-0BDC-4CD8-9C90-DD9BB148C7AC}" sibTransId="{7302A214-7071-476A-8C9B-F774F33D5506}"/>
    <dgm:cxn modelId="{790D3DD2-A7C0-4D0C-BFC6-4F62B5541815}" type="presOf" srcId="{2E1CB11E-A3CA-468D-B127-6DA72F9D12B7}" destId="{0076A1D3-DF83-4FFC-924F-2E6183DB1594}" srcOrd="0" destOrd="0" presId="urn:microsoft.com/office/officeart/2005/8/layout/list1"/>
    <dgm:cxn modelId="{6B1CA2DF-9D9D-4735-871C-4C841A818C3B}" type="presOf" srcId="{0EEFF21D-3A44-44BC-AD3A-F4BB48CBA326}" destId="{0F250DE2-EB48-4AEF-A952-CB56A4BAC4D4}" srcOrd="1" destOrd="0" presId="urn:microsoft.com/office/officeart/2005/8/layout/list1"/>
    <dgm:cxn modelId="{AFE2C1E6-9312-4501-9A63-A2ECECEB7064}" type="presOf" srcId="{A0542890-978E-4217-BA24-4863F5AA91B1}" destId="{A48888A8-3FE6-4C8C-91C0-1AEF26CC19EA}" srcOrd="0" destOrd="4" presId="urn:microsoft.com/office/officeart/2005/8/layout/list1"/>
    <dgm:cxn modelId="{AE543BEC-5CB2-4C9D-A700-B7A3ABA57446}" srcId="{C2D9B42A-678F-4D74-8E58-13E3BD64A6CA}" destId="{B5D6F1B2-EDB1-4EC3-A000-78A6DA34AF18}" srcOrd="2" destOrd="0" parTransId="{D733D8B6-1409-46FB-B1F7-B83DF12CFDB4}" sibTransId="{60BFCD24-3895-4EE4-ACC8-A68D20604AA9}"/>
    <dgm:cxn modelId="{C3CAF9FB-AC2B-445F-935C-414287148DB2}" type="presOf" srcId="{9012AF3A-5EAE-46F9-A386-D0AB5FE63289}" destId="{E55DC6FF-C149-404E-9099-3D744728B34E}" srcOrd="0" destOrd="1" presId="urn:microsoft.com/office/officeart/2005/8/layout/list1"/>
    <dgm:cxn modelId="{3B4778FC-FA58-4A45-9EFE-3C87FF74C330}" type="presOf" srcId="{3DECE6F7-C6B1-4542-96C0-756B3C07175B}" destId="{2CA7B1E2-B6E2-4E7F-8752-538C2A42A82D}" srcOrd="0" destOrd="1" presId="urn:microsoft.com/office/officeart/2005/8/layout/list1"/>
    <dgm:cxn modelId="{9CCBDCFC-D7EB-4757-97CF-B0BA9453E53A}" type="presOf" srcId="{612C4594-5381-41B5-A7CB-13C43A708133}" destId="{2CA7B1E2-B6E2-4E7F-8752-538C2A42A82D}" srcOrd="0" destOrd="2" presId="urn:microsoft.com/office/officeart/2005/8/layout/list1"/>
    <dgm:cxn modelId="{82B7916D-954F-4590-A850-7A47C28251B4}" type="presParOf" srcId="{0076A1D3-DF83-4FFC-924F-2E6183DB1594}" destId="{9C8C8662-E1B9-4B31-858B-6784682EA6FD}" srcOrd="0" destOrd="0" presId="urn:microsoft.com/office/officeart/2005/8/layout/list1"/>
    <dgm:cxn modelId="{E39DEFCD-A48D-4EAA-A555-D5BEC98362EA}" type="presParOf" srcId="{9C8C8662-E1B9-4B31-858B-6784682EA6FD}" destId="{81E4056D-3606-44A0-B29F-77DF673AB2E8}" srcOrd="0" destOrd="0" presId="urn:microsoft.com/office/officeart/2005/8/layout/list1"/>
    <dgm:cxn modelId="{14B22FE8-DEF9-40B4-BFD1-70E89799E50F}" type="presParOf" srcId="{9C8C8662-E1B9-4B31-858B-6784682EA6FD}" destId="{A19FD54E-1EC3-48D7-A3E0-6D958145AF9E}" srcOrd="1" destOrd="0" presId="urn:microsoft.com/office/officeart/2005/8/layout/list1"/>
    <dgm:cxn modelId="{E872530F-0C2B-4CDA-9FE1-DDA26E609893}" type="presParOf" srcId="{0076A1D3-DF83-4FFC-924F-2E6183DB1594}" destId="{3409950D-BA21-4A18-BC90-2BFACE29F750}" srcOrd="1" destOrd="0" presId="urn:microsoft.com/office/officeart/2005/8/layout/list1"/>
    <dgm:cxn modelId="{B3C34535-4563-4279-B222-288B7F19A854}" type="presParOf" srcId="{0076A1D3-DF83-4FFC-924F-2E6183DB1594}" destId="{A48888A8-3FE6-4C8C-91C0-1AEF26CC19EA}" srcOrd="2" destOrd="0" presId="urn:microsoft.com/office/officeart/2005/8/layout/list1"/>
    <dgm:cxn modelId="{5DB1B043-136C-4CA8-8F80-7408A8EF0CCB}" type="presParOf" srcId="{0076A1D3-DF83-4FFC-924F-2E6183DB1594}" destId="{599105BF-DD98-41EC-93F0-40300E9B62AE}" srcOrd="3" destOrd="0" presId="urn:microsoft.com/office/officeart/2005/8/layout/list1"/>
    <dgm:cxn modelId="{34537F3F-FD00-47B7-AA30-6BA926848F4D}" type="presParOf" srcId="{0076A1D3-DF83-4FFC-924F-2E6183DB1594}" destId="{6CE5F9DE-6929-4275-BE0E-D4D77505AE86}" srcOrd="4" destOrd="0" presId="urn:microsoft.com/office/officeart/2005/8/layout/list1"/>
    <dgm:cxn modelId="{2E490AEC-6526-487E-A376-D8888A450F76}" type="presParOf" srcId="{6CE5F9DE-6929-4275-BE0E-D4D77505AE86}" destId="{A4E1FB7B-FD4C-4379-8734-95900ABE3849}" srcOrd="0" destOrd="0" presId="urn:microsoft.com/office/officeart/2005/8/layout/list1"/>
    <dgm:cxn modelId="{82B71F23-682E-4062-8747-8631A4F95DCD}" type="presParOf" srcId="{6CE5F9DE-6929-4275-BE0E-D4D77505AE86}" destId="{D035393F-7542-4DCC-BAB5-BA50170466DB}" srcOrd="1" destOrd="0" presId="urn:microsoft.com/office/officeart/2005/8/layout/list1"/>
    <dgm:cxn modelId="{EB69A304-78B3-4C90-97CF-AC25C3DE269F}" type="presParOf" srcId="{0076A1D3-DF83-4FFC-924F-2E6183DB1594}" destId="{6AC2BA11-F547-47BA-81B1-A7AC8B3EAB4A}" srcOrd="5" destOrd="0" presId="urn:microsoft.com/office/officeart/2005/8/layout/list1"/>
    <dgm:cxn modelId="{550131EC-5FBA-49A7-863C-499B54906711}" type="presParOf" srcId="{0076A1D3-DF83-4FFC-924F-2E6183DB1594}" destId="{2CA7B1E2-B6E2-4E7F-8752-538C2A42A82D}" srcOrd="6" destOrd="0" presId="urn:microsoft.com/office/officeart/2005/8/layout/list1"/>
    <dgm:cxn modelId="{0A660926-A336-4945-8A66-5A80105DFEF4}" type="presParOf" srcId="{0076A1D3-DF83-4FFC-924F-2E6183DB1594}" destId="{F1736548-ECFC-465E-87E1-AA2CC444C156}" srcOrd="7" destOrd="0" presId="urn:microsoft.com/office/officeart/2005/8/layout/list1"/>
    <dgm:cxn modelId="{D7085EAD-81F4-4FD5-B775-81ACE18263DF}" type="presParOf" srcId="{0076A1D3-DF83-4FFC-924F-2E6183DB1594}" destId="{9451ADD4-69A9-48C3-A63B-18743B95A492}" srcOrd="8" destOrd="0" presId="urn:microsoft.com/office/officeart/2005/8/layout/list1"/>
    <dgm:cxn modelId="{A4D08680-6A4A-4DAF-AB86-CBCAFD8579F0}" type="presParOf" srcId="{9451ADD4-69A9-48C3-A63B-18743B95A492}" destId="{D124CF71-25A1-45C7-9FF2-AB1C266D2CD9}" srcOrd="0" destOrd="0" presId="urn:microsoft.com/office/officeart/2005/8/layout/list1"/>
    <dgm:cxn modelId="{2B6ADE17-7BD3-441C-9544-047897000B94}" type="presParOf" srcId="{9451ADD4-69A9-48C3-A63B-18743B95A492}" destId="{0F250DE2-EB48-4AEF-A952-CB56A4BAC4D4}" srcOrd="1" destOrd="0" presId="urn:microsoft.com/office/officeart/2005/8/layout/list1"/>
    <dgm:cxn modelId="{CF8C08FC-BD5D-49A1-9142-222C3CE25B59}" type="presParOf" srcId="{0076A1D3-DF83-4FFC-924F-2E6183DB1594}" destId="{3E282704-2B34-4C30-94CF-4684B349BABB}" srcOrd="9" destOrd="0" presId="urn:microsoft.com/office/officeart/2005/8/layout/list1"/>
    <dgm:cxn modelId="{B91CB40D-03F2-4D0E-9E58-90D7AF461C88}" type="presParOf" srcId="{0076A1D3-DF83-4FFC-924F-2E6183DB1594}" destId="{E55DC6FF-C149-404E-9099-3D744728B34E}" srcOrd="10" destOrd="0" presId="urn:microsoft.com/office/officeart/2005/8/layout/list1"/>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6FAF5-7CCE-41DD-8E77-0A50C6B00053}">
      <dsp:nvSpPr>
        <dsp:cNvPr id="0" name=""/>
        <dsp:cNvSpPr/>
      </dsp:nvSpPr>
      <dsp:spPr>
        <a:xfrm>
          <a:off x="3238014" y="26274"/>
          <a:ext cx="1504784" cy="97810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Wellbeing</a:t>
          </a:r>
          <a:endParaRPr lang="en-US" sz="1700" kern="1200">
            <a:solidFill>
              <a:schemeClr val="tx1"/>
            </a:solidFill>
          </a:endParaRPr>
        </a:p>
      </dsp:txBody>
      <dsp:txXfrm>
        <a:off x="3285761" y="74021"/>
        <a:ext cx="1409290" cy="882615"/>
      </dsp:txXfrm>
    </dsp:sp>
    <dsp:sp modelId="{CD95986E-E5B3-4658-BF2C-E29AC74EE7FC}">
      <dsp:nvSpPr>
        <dsp:cNvPr id="0" name=""/>
        <dsp:cNvSpPr/>
      </dsp:nvSpPr>
      <dsp:spPr>
        <a:xfrm>
          <a:off x="2064264" y="527883"/>
          <a:ext cx="3906773" cy="3906773"/>
        </a:xfrm>
        <a:custGeom>
          <a:avLst/>
          <a:gdLst/>
          <a:ahLst/>
          <a:cxnLst/>
          <a:rect l="0" t="0" r="0" b="0"/>
          <a:pathLst>
            <a:path>
              <a:moveTo>
                <a:pt x="2688786" y="143716"/>
              </a:moveTo>
              <a:arcTo wR="1953386" hR="1953386" stAng="17526927" swAng="1933389"/>
            </a:path>
          </a:pathLst>
        </a:custGeom>
        <a:no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37D389E5-12DE-4089-B6FA-E93A536A3ECA}">
      <dsp:nvSpPr>
        <dsp:cNvPr id="0" name=""/>
        <dsp:cNvSpPr/>
      </dsp:nvSpPr>
      <dsp:spPr>
        <a:xfrm>
          <a:off x="5097355" y="1351456"/>
          <a:ext cx="1504784" cy="978109"/>
        </a:xfrm>
        <a:prstGeom prst="roundRect">
          <a:avLst/>
        </a:prstGeom>
        <a:gradFill rotWithShape="0">
          <a:gsLst>
            <a:gs pos="0">
              <a:schemeClr val="accent2">
                <a:hueOff val="-275843"/>
                <a:satOff val="3852"/>
                <a:lumOff val="-2353"/>
                <a:alphaOff val="0"/>
                <a:satMod val="103000"/>
                <a:lumMod val="102000"/>
                <a:tint val="94000"/>
              </a:schemeClr>
            </a:gs>
            <a:gs pos="50000">
              <a:schemeClr val="accent2">
                <a:hueOff val="-275843"/>
                <a:satOff val="3852"/>
                <a:lumOff val="-2353"/>
                <a:alphaOff val="0"/>
                <a:satMod val="110000"/>
                <a:lumMod val="100000"/>
                <a:shade val="100000"/>
              </a:schemeClr>
            </a:gs>
            <a:gs pos="100000">
              <a:schemeClr val="accent2">
                <a:hueOff val="-275843"/>
                <a:satOff val="3852"/>
                <a:lumOff val="-235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Additional opportunities</a:t>
          </a:r>
          <a:endParaRPr lang="en-US" sz="1700" kern="1200">
            <a:solidFill>
              <a:schemeClr val="tx1"/>
            </a:solidFill>
          </a:endParaRPr>
        </a:p>
      </dsp:txBody>
      <dsp:txXfrm>
        <a:off x="5145102" y="1399203"/>
        <a:ext cx="1409290" cy="882615"/>
      </dsp:txXfrm>
    </dsp:sp>
    <dsp:sp modelId="{715747E5-982B-4127-9DE2-CE4E0DDCC982}">
      <dsp:nvSpPr>
        <dsp:cNvPr id="0" name=""/>
        <dsp:cNvSpPr/>
      </dsp:nvSpPr>
      <dsp:spPr>
        <a:xfrm>
          <a:off x="2038579" y="490754"/>
          <a:ext cx="3906773" cy="3906773"/>
        </a:xfrm>
        <a:custGeom>
          <a:avLst/>
          <a:gdLst/>
          <a:ahLst/>
          <a:cxnLst/>
          <a:rect l="0" t="0" r="0" b="0"/>
          <a:pathLst>
            <a:path>
              <a:moveTo>
                <a:pt x="3904103" y="1851294"/>
              </a:moveTo>
              <a:arcTo wR="1953386" hR="1953386" stAng="21420246" swAng="2195520"/>
            </a:path>
          </a:pathLst>
        </a:custGeom>
        <a:noFill/>
        <a:ln w="6350" cap="flat" cmpd="sng" algn="ctr">
          <a:solidFill>
            <a:schemeClr val="accent2">
              <a:hueOff val="-275843"/>
              <a:satOff val="3852"/>
              <a:lumOff val="-2353"/>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11B4C34-DD6E-4C51-930A-FD0E4766C306}">
      <dsp:nvSpPr>
        <dsp:cNvPr id="0" name=""/>
        <dsp:cNvSpPr/>
      </dsp:nvSpPr>
      <dsp:spPr>
        <a:xfrm>
          <a:off x="4387745" y="3535409"/>
          <a:ext cx="1504784" cy="978109"/>
        </a:xfrm>
        <a:prstGeom prst="roundRect">
          <a:avLst/>
        </a:prstGeom>
        <a:gradFill rotWithShape="0">
          <a:gsLst>
            <a:gs pos="0">
              <a:schemeClr val="accent2">
                <a:hueOff val="-551687"/>
                <a:satOff val="7704"/>
                <a:lumOff val="-4707"/>
                <a:alphaOff val="0"/>
                <a:satMod val="103000"/>
                <a:lumMod val="102000"/>
                <a:tint val="94000"/>
              </a:schemeClr>
            </a:gs>
            <a:gs pos="50000">
              <a:schemeClr val="accent2">
                <a:hueOff val="-551687"/>
                <a:satOff val="7704"/>
                <a:lumOff val="-4707"/>
                <a:alphaOff val="0"/>
                <a:satMod val="110000"/>
                <a:lumMod val="100000"/>
                <a:shade val="100000"/>
              </a:schemeClr>
            </a:gs>
            <a:gs pos="100000">
              <a:schemeClr val="accent2">
                <a:hueOff val="-551687"/>
                <a:satOff val="7704"/>
                <a:lumOff val="-4707"/>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Transition</a:t>
          </a:r>
          <a:endParaRPr lang="en-US" sz="1700" kern="1200">
            <a:solidFill>
              <a:schemeClr val="tx1"/>
            </a:solidFill>
          </a:endParaRPr>
        </a:p>
      </dsp:txBody>
      <dsp:txXfrm>
        <a:off x="4435492" y="3583156"/>
        <a:ext cx="1409290" cy="882615"/>
      </dsp:txXfrm>
    </dsp:sp>
    <dsp:sp modelId="{745F3A62-76EC-40C1-A8B6-5063C624531C}">
      <dsp:nvSpPr>
        <dsp:cNvPr id="0" name=""/>
        <dsp:cNvSpPr/>
      </dsp:nvSpPr>
      <dsp:spPr>
        <a:xfrm>
          <a:off x="2038579" y="490754"/>
          <a:ext cx="3906773" cy="3906773"/>
        </a:xfrm>
        <a:custGeom>
          <a:avLst/>
          <a:gdLst/>
          <a:ahLst/>
          <a:cxnLst/>
          <a:rect l="0" t="0" r="0" b="0"/>
          <a:pathLst>
            <a:path>
              <a:moveTo>
                <a:pt x="2341411" y="3867846"/>
              </a:moveTo>
              <a:arcTo wR="1953386" hR="1953386" stAng="4712546" swAng="1374909"/>
            </a:path>
          </a:pathLst>
        </a:custGeom>
        <a:noFill/>
        <a:ln w="6350" cap="flat" cmpd="sng" algn="ctr">
          <a:solidFill>
            <a:schemeClr val="accent2">
              <a:hueOff val="-551687"/>
              <a:satOff val="7704"/>
              <a:lumOff val="-4707"/>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435B9C1-AEF0-45AF-866F-6D7EFC29484A}">
      <dsp:nvSpPr>
        <dsp:cNvPr id="0" name=""/>
        <dsp:cNvSpPr/>
      </dsp:nvSpPr>
      <dsp:spPr>
        <a:xfrm>
          <a:off x="2091402" y="3535409"/>
          <a:ext cx="1504784" cy="978109"/>
        </a:xfrm>
        <a:prstGeom prst="roundRect">
          <a:avLst/>
        </a:prstGeom>
        <a:gradFill rotWithShape="0">
          <a:gsLst>
            <a:gs pos="0">
              <a:schemeClr val="accent2">
                <a:hueOff val="-827530"/>
                <a:satOff val="11556"/>
                <a:lumOff val="-7060"/>
                <a:alphaOff val="0"/>
                <a:satMod val="103000"/>
                <a:lumMod val="102000"/>
                <a:tint val="94000"/>
              </a:schemeClr>
            </a:gs>
            <a:gs pos="50000">
              <a:schemeClr val="accent2">
                <a:hueOff val="-827530"/>
                <a:satOff val="11556"/>
                <a:lumOff val="-7060"/>
                <a:alphaOff val="0"/>
                <a:satMod val="110000"/>
                <a:lumMod val="100000"/>
                <a:shade val="100000"/>
              </a:schemeClr>
            </a:gs>
            <a:gs pos="100000">
              <a:schemeClr val="accent2">
                <a:hueOff val="-827530"/>
                <a:satOff val="11556"/>
                <a:lumOff val="-706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External agencies</a:t>
          </a:r>
          <a:endParaRPr lang="en-US" sz="1700" kern="1200">
            <a:solidFill>
              <a:schemeClr val="tx1"/>
            </a:solidFill>
          </a:endParaRPr>
        </a:p>
      </dsp:txBody>
      <dsp:txXfrm>
        <a:off x="2139149" y="3583156"/>
        <a:ext cx="1409290" cy="882615"/>
      </dsp:txXfrm>
    </dsp:sp>
    <dsp:sp modelId="{86A3CDED-7A30-4DA5-911F-4F375F1E4322}">
      <dsp:nvSpPr>
        <dsp:cNvPr id="0" name=""/>
        <dsp:cNvSpPr/>
      </dsp:nvSpPr>
      <dsp:spPr>
        <a:xfrm>
          <a:off x="2038579" y="490754"/>
          <a:ext cx="3906773" cy="3906773"/>
        </a:xfrm>
        <a:custGeom>
          <a:avLst/>
          <a:gdLst/>
          <a:ahLst/>
          <a:cxnLst/>
          <a:rect l="0" t="0" r="0" b="0"/>
          <a:pathLst>
            <a:path>
              <a:moveTo>
                <a:pt x="326295" y="3034263"/>
              </a:moveTo>
              <a:arcTo wR="1953386" hR="1953386" stAng="8784234" swAng="2195520"/>
            </a:path>
          </a:pathLst>
        </a:custGeom>
        <a:noFill/>
        <a:ln w="6350" cap="flat" cmpd="sng" algn="ctr">
          <a:solidFill>
            <a:schemeClr val="accent2">
              <a:hueOff val="-827530"/>
              <a:satOff val="11556"/>
              <a:lumOff val="-706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EE43AF9-F38D-4E9D-AD11-3B24B47F988B}">
      <dsp:nvSpPr>
        <dsp:cNvPr id="0" name=""/>
        <dsp:cNvSpPr/>
      </dsp:nvSpPr>
      <dsp:spPr>
        <a:xfrm>
          <a:off x="1381792" y="1351456"/>
          <a:ext cx="1504784" cy="978109"/>
        </a:xfrm>
        <a:prstGeom prst="roundRect">
          <a:avLst/>
        </a:prstGeom>
        <a:gradFill rotWithShape="0">
          <a:gsLst>
            <a:gs pos="0">
              <a:schemeClr val="accent2">
                <a:hueOff val="-1103373"/>
                <a:satOff val="15408"/>
                <a:lumOff val="-9414"/>
                <a:alphaOff val="0"/>
                <a:satMod val="103000"/>
                <a:lumMod val="102000"/>
                <a:tint val="94000"/>
              </a:schemeClr>
            </a:gs>
            <a:gs pos="50000">
              <a:schemeClr val="accent2">
                <a:hueOff val="-1103373"/>
                <a:satOff val="15408"/>
                <a:lumOff val="-9414"/>
                <a:alphaOff val="0"/>
                <a:satMod val="110000"/>
                <a:lumMod val="100000"/>
                <a:shade val="100000"/>
              </a:schemeClr>
            </a:gs>
            <a:gs pos="100000">
              <a:schemeClr val="accent2">
                <a:hueOff val="-1103373"/>
                <a:satOff val="15408"/>
                <a:lumOff val="-94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Complaints and policies</a:t>
          </a:r>
          <a:endParaRPr lang="en-US" sz="1700" kern="1200">
            <a:solidFill>
              <a:schemeClr val="tx1"/>
            </a:solidFill>
          </a:endParaRPr>
        </a:p>
      </dsp:txBody>
      <dsp:txXfrm>
        <a:off x="1429539" y="1399203"/>
        <a:ext cx="1409290" cy="882615"/>
      </dsp:txXfrm>
    </dsp:sp>
    <dsp:sp modelId="{58B632B2-175D-45BC-969D-680395698982}">
      <dsp:nvSpPr>
        <dsp:cNvPr id="0" name=""/>
        <dsp:cNvSpPr/>
      </dsp:nvSpPr>
      <dsp:spPr>
        <a:xfrm>
          <a:off x="2012823" y="527983"/>
          <a:ext cx="3906773" cy="3906773"/>
        </a:xfrm>
        <a:custGeom>
          <a:avLst/>
          <a:gdLst/>
          <a:ahLst/>
          <a:cxnLst/>
          <a:rect l="0" t="0" r="0" b="0"/>
          <a:pathLst>
            <a:path>
              <a:moveTo>
                <a:pt x="366358" y="814501"/>
              </a:moveTo>
              <a:arcTo wR="1953386" hR="1953386" stAng="12939841" swAng="1927510"/>
            </a:path>
          </a:pathLst>
        </a:custGeom>
        <a:noFill/>
        <a:ln w="6350" cap="flat" cmpd="sng" algn="ctr">
          <a:solidFill>
            <a:schemeClr val="accent2">
              <a:hueOff val="-1103373"/>
              <a:satOff val="15408"/>
              <a:lumOff val="-941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91BE03-E45D-4073-ACDC-02C5C13D2A3E}">
      <dsp:nvSpPr>
        <dsp:cNvPr id="0" name=""/>
        <dsp:cNvSpPr/>
      </dsp:nvSpPr>
      <dsp:spPr>
        <a:xfrm>
          <a:off x="3433524" y="0"/>
          <a:ext cx="1115444" cy="72503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extLst>
                  <a:ext uri="{A12FA001-AC4F-418D-AE19-62706E023703}">
                    <ahyp:hlinkClr xmlns:ahyp="http://schemas.microsoft.com/office/drawing/2018/hyperlinkcolor" val="tx"/>
                  </a:ext>
                </a:extLst>
              </a:hlinkClick>
            </a:rPr>
            <a:t>SEND needs</a:t>
          </a:r>
          <a:endParaRPr lang="en-GB" sz="1300" kern="1200" dirty="0">
            <a:solidFill>
              <a:schemeClr val="tx1"/>
            </a:solidFill>
          </a:endParaRPr>
        </a:p>
      </dsp:txBody>
      <dsp:txXfrm>
        <a:off x="3468917" y="35393"/>
        <a:ext cx="1044658" cy="654252"/>
      </dsp:txXfrm>
    </dsp:sp>
    <dsp:sp modelId="{186BBBD4-5E1C-4C7E-B725-E24345B27219}">
      <dsp:nvSpPr>
        <dsp:cNvPr id="0" name=""/>
        <dsp:cNvSpPr/>
      </dsp:nvSpPr>
      <dsp:spPr>
        <a:xfrm>
          <a:off x="1489682" y="356006"/>
          <a:ext cx="5036090" cy="5036090"/>
        </a:xfrm>
        <a:custGeom>
          <a:avLst/>
          <a:gdLst/>
          <a:ahLst/>
          <a:cxnLst/>
          <a:rect l="0" t="0" r="0" b="0"/>
          <a:pathLst>
            <a:path>
              <a:moveTo>
                <a:pt x="3067452" y="60668"/>
              </a:moveTo>
              <a:arcTo wR="2518045" hR="2518045" stAng="16956159" swAng="1124467"/>
            </a:path>
          </a:pathLst>
        </a:custGeom>
        <a:no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97F6FAF5-7CCE-41DD-8E77-0A50C6B00053}">
      <dsp:nvSpPr>
        <dsp:cNvPr id="0" name=""/>
        <dsp:cNvSpPr/>
      </dsp:nvSpPr>
      <dsp:spPr>
        <a:xfrm>
          <a:off x="5236484" y="727847"/>
          <a:ext cx="1115444" cy="725038"/>
        </a:xfrm>
        <a:prstGeom prst="roundRect">
          <a:avLst/>
        </a:prstGeom>
        <a:gradFill rotWithShape="0">
          <a:gsLst>
            <a:gs pos="0">
              <a:schemeClr val="accent2">
                <a:hueOff val="-157625"/>
                <a:satOff val="2201"/>
                <a:lumOff val="-1345"/>
                <a:alphaOff val="0"/>
                <a:satMod val="103000"/>
                <a:lumMod val="102000"/>
                <a:tint val="94000"/>
              </a:schemeClr>
            </a:gs>
            <a:gs pos="50000">
              <a:schemeClr val="accent2">
                <a:hueOff val="-157625"/>
                <a:satOff val="2201"/>
                <a:lumOff val="-1345"/>
                <a:alphaOff val="0"/>
                <a:satMod val="110000"/>
                <a:lumMod val="100000"/>
                <a:shade val="100000"/>
              </a:schemeClr>
            </a:gs>
            <a:gs pos="100000">
              <a:schemeClr val="accent2">
                <a:hueOff val="-157625"/>
                <a:satOff val="2201"/>
                <a:lumOff val="-134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extLst>
                  <a:ext uri="{A12FA001-AC4F-418D-AE19-62706E023703}">
                    <ahyp:hlinkClr xmlns:ahyp="http://schemas.microsoft.com/office/drawing/2018/hyperlinkcolor" val="tx"/>
                  </a:ext>
                </a:extLst>
              </a:hlinkClick>
            </a:rPr>
            <a:t>Admissions</a:t>
          </a:r>
          <a:endParaRPr lang="en-GB" sz="1300" kern="1200" dirty="0">
            <a:solidFill>
              <a:schemeClr val="tx1"/>
            </a:solidFill>
          </a:endParaRPr>
        </a:p>
      </dsp:txBody>
      <dsp:txXfrm>
        <a:off x="5271877" y="763240"/>
        <a:ext cx="1044658" cy="654252"/>
      </dsp:txXfrm>
    </dsp:sp>
    <dsp:sp modelId="{CD95986E-E5B3-4658-BF2C-E29AC74EE7FC}">
      <dsp:nvSpPr>
        <dsp:cNvPr id="0" name=""/>
        <dsp:cNvSpPr/>
      </dsp:nvSpPr>
      <dsp:spPr>
        <a:xfrm>
          <a:off x="1520638" y="381426"/>
          <a:ext cx="5036090" cy="5036090"/>
        </a:xfrm>
        <a:custGeom>
          <a:avLst/>
          <a:gdLst/>
          <a:ahLst/>
          <a:cxnLst/>
          <a:rect l="0" t="0" r="0" b="0"/>
          <a:pathLst>
            <a:path>
              <a:moveTo>
                <a:pt x="4585681" y="1080883"/>
              </a:moveTo>
              <a:arcTo wR="2518045" hR="2518045" stAng="19511869" swAng="1551823"/>
            </a:path>
          </a:pathLst>
        </a:custGeom>
        <a:noFill/>
        <a:ln w="6350" cap="flat" cmpd="sng" algn="ctr">
          <a:solidFill>
            <a:schemeClr val="accent2">
              <a:hueOff val="-157625"/>
              <a:satOff val="2201"/>
              <a:lumOff val="-1345"/>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37D389E5-12DE-4089-B6FA-E93A536A3ECA}">
      <dsp:nvSpPr>
        <dsp:cNvPr id="0" name=""/>
        <dsp:cNvSpPr/>
      </dsp:nvSpPr>
      <dsp:spPr>
        <a:xfrm>
          <a:off x="5996418" y="2519592"/>
          <a:ext cx="1115444" cy="725038"/>
        </a:xfrm>
        <a:prstGeom prst="roundRect">
          <a:avLst/>
        </a:prstGeom>
        <a:gradFill rotWithShape="0">
          <a:gsLst>
            <a:gs pos="0">
              <a:schemeClr val="accent2">
                <a:hueOff val="-315250"/>
                <a:satOff val="4402"/>
                <a:lumOff val="-2690"/>
                <a:alphaOff val="0"/>
                <a:satMod val="103000"/>
                <a:lumMod val="102000"/>
                <a:tint val="94000"/>
              </a:schemeClr>
            </a:gs>
            <a:gs pos="50000">
              <a:schemeClr val="accent2">
                <a:hueOff val="-315250"/>
                <a:satOff val="4402"/>
                <a:lumOff val="-2690"/>
                <a:alphaOff val="0"/>
                <a:satMod val="110000"/>
                <a:lumMod val="100000"/>
                <a:shade val="100000"/>
              </a:schemeClr>
            </a:gs>
            <a:gs pos="100000">
              <a:schemeClr val="accent2">
                <a:hueOff val="-315250"/>
                <a:satOff val="4402"/>
                <a:lumOff val="-269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Children with SEND</a:t>
          </a:r>
          <a:endParaRPr lang="en-GB" sz="1300" kern="1200" dirty="0">
            <a:solidFill>
              <a:schemeClr val="tx1"/>
            </a:solidFill>
          </a:endParaRPr>
        </a:p>
      </dsp:txBody>
      <dsp:txXfrm>
        <a:off x="6031811" y="2554985"/>
        <a:ext cx="1044658" cy="654252"/>
      </dsp:txXfrm>
    </dsp:sp>
    <dsp:sp modelId="{715747E5-982B-4127-9DE2-CE4E0DDCC982}">
      <dsp:nvSpPr>
        <dsp:cNvPr id="0" name=""/>
        <dsp:cNvSpPr/>
      </dsp:nvSpPr>
      <dsp:spPr>
        <a:xfrm>
          <a:off x="1518050" y="364066"/>
          <a:ext cx="5036090" cy="5036090"/>
        </a:xfrm>
        <a:custGeom>
          <a:avLst/>
          <a:gdLst/>
          <a:ahLst/>
          <a:cxnLst/>
          <a:rect l="0" t="0" r="0" b="0"/>
          <a:pathLst>
            <a:path>
              <a:moveTo>
                <a:pt x="5008201" y="2891769"/>
              </a:moveTo>
              <a:arcTo wR="2518045" hR="2518045" stAng="512117" swAng="1528805"/>
            </a:path>
          </a:pathLst>
        </a:custGeom>
        <a:noFill/>
        <a:ln w="6350" cap="flat" cmpd="sng" algn="ctr">
          <a:solidFill>
            <a:schemeClr val="accent2">
              <a:hueOff val="-315250"/>
              <a:satOff val="4402"/>
              <a:lumOff val="-269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11B4C34-DD6E-4C51-930A-FD0E4766C306}">
      <dsp:nvSpPr>
        <dsp:cNvPr id="0" name=""/>
        <dsp:cNvSpPr/>
      </dsp:nvSpPr>
      <dsp:spPr>
        <a:xfrm>
          <a:off x="5258900" y="4300119"/>
          <a:ext cx="1115444" cy="725038"/>
        </a:xfrm>
        <a:prstGeom prst="roundRect">
          <a:avLst/>
        </a:prstGeom>
        <a:gradFill rotWithShape="0">
          <a:gsLst>
            <a:gs pos="0">
              <a:schemeClr val="accent2">
                <a:hueOff val="-472874"/>
                <a:satOff val="6603"/>
                <a:lumOff val="-4035"/>
                <a:alphaOff val="0"/>
                <a:satMod val="103000"/>
                <a:lumMod val="102000"/>
                <a:tint val="94000"/>
              </a:schemeClr>
            </a:gs>
            <a:gs pos="50000">
              <a:schemeClr val="accent2">
                <a:hueOff val="-472874"/>
                <a:satOff val="6603"/>
                <a:lumOff val="-4035"/>
                <a:alphaOff val="0"/>
                <a:satMod val="110000"/>
                <a:lumMod val="100000"/>
                <a:shade val="100000"/>
              </a:schemeClr>
            </a:gs>
            <a:gs pos="100000">
              <a:schemeClr val="accent2">
                <a:hueOff val="-472874"/>
                <a:satOff val="6603"/>
                <a:lumOff val="-403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Working together</a:t>
          </a:r>
          <a:endParaRPr lang="en-GB" sz="1300" kern="1200" dirty="0">
            <a:solidFill>
              <a:schemeClr val="tx1"/>
            </a:solidFill>
          </a:endParaRPr>
        </a:p>
      </dsp:txBody>
      <dsp:txXfrm>
        <a:off x="5294293" y="4335512"/>
        <a:ext cx="1044658" cy="654252"/>
      </dsp:txXfrm>
    </dsp:sp>
    <dsp:sp modelId="{745F3A62-76EC-40C1-A8B6-5063C624531C}">
      <dsp:nvSpPr>
        <dsp:cNvPr id="0" name=""/>
        <dsp:cNvSpPr/>
      </dsp:nvSpPr>
      <dsp:spPr>
        <a:xfrm>
          <a:off x="1518050" y="364066"/>
          <a:ext cx="5036090" cy="5036090"/>
        </a:xfrm>
        <a:custGeom>
          <a:avLst/>
          <a:gdLst/>
          <a:ahLst/>
          <a:cxnLst/>
          <a:rect l="0" t="0" r="0" b="0"/>
          <a:pathLst>
            <a:path>
              <a:moveTo>
                <a:pt x="3833093" y="4665415"/>
              </a:moveTo>
              <a:arcTo wR="2518045" hR="2518045" stAng="3511003" swAng="1109929"/>
            </a:path>
          </a:pathLst>
        </a:custGeom>
        <a:noFill/>
        <a:ln w="6350" cap="flat" cmpd="sng" algn="ctr">
          <a:solidFill>
            <a:schemeClr val="accent2">
              <a:hueOff val="-472874"/>
              <a:satOff val="6603"/>
              <a:lumOff val="-4035"/>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435B9C1-AEF0-45AF-866F-6D7EFC29484A}">
      <dsp:nvSpPr>
        <dsp:cNvPr id="0" name=""/>
        <dsp:cNvSpPr/>
      </dsp:nvSpPr>
      <dsp:spPr>
        <a:xfrm>
          <a:off x="3478373" y="5037637"/>
          <a:ext cx="1115444" cy="725038"/>
        </a:xfrm>
        <a:prstGeom prst="roundRect">
          <a:avLst/>
        </a:prstGeom>
        <a:gradFill rotWithShape="0">
          <a:gsLst>
            <a:gs pos="0">
              <a:schemeClr val="accent2">
                <a:hueOff val="-630499"/>
                <a:satOff val="8805"/>
                <a:lumOff val="-5379"/>
                <a:alphaOff val="0"/>
                <a:satMod val="103000"/>
                <a:lumMod val="102000"/>
                <a:tint val="94000"/>
              </a:schemeClr>
            </a:gs>
            <a:gs pos="50000">
              <a:schemeClr val="accent2">
                <a:hueOff val="-630499"/>
                <a:satOff val="8805"/>
                <a:lumOff val="-5379"/>
                <a:alphaOff val="0"/>
                <a:satMod val="110000"/>
                <a:lumMod val="100000"/>
                <a:shade val="100000"/>
              </a:schemeClr>
            </a:gs>
            <a:gs pos="100000">
              <a:schemeClr val="accent2">
                <a:hueOff val="-630499"/>
                <a:satOff val="8805"/>
                <a:lumOff val="-537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Assessment and reviews</a:t>
          </a:r>
          <a:endParaRPr lang="en-GB" sz="1300" kern="1200" dirty="0">
            <a:solidFill>
              <a:schemeClr val="tx1"/>
            </a:solidFill>
          </a:endParaRPr>
        </a:p>
      </dsp:txBody>
      <dsp:txXfrm>
        <a:off x="3513766" y="5073030"/>
        <a:ext cx="1044658" cy="654252"/>
      </dsp:txXfrm>
    </dsp:sp>
    <dsp:sp modelId="{86A3CDED-7A30-4DA5-911F-4F375F1E4322}">
      <dsp:nvSpPr>
        <dsp:cNvPr id="0" name=""/>
        <dsp:cNvSpPr/>
      </dsp:nvSpPr>
      <dsp:spPr>
        <a:xfrm>
          <a:off x="1518050" y="364066"/>
          <a:ext cx="5036090" cy="5036090"/>
        </a:xfrm>
        <a:custGeom>
          <a:avLst/>
          <a:gdLst/>
          <a:ahLst/>
          <a:cxnLst/>
          <a:rect l="0" t="0" r="0" b="0"/>
          <a:pathLst>
            <a:path>
              <a:moveTo>
                <a:pt x="1952273" y="4971706"/>
              </a:moveTo>
              <a:arcTo wR="2518045" hR="2518045" stAng="6179068" swAng="1109929"/>
            </a:path>
          </a:pathLst>
        </a:custGeom>
        <a:noFill/>
        <a:ln w="6350" cap="flat" cmpd="sng" algn="ctr">
          <a:solidFill>
            <a:schemeClr val="accent2">
              <a:hueOff val="-630499"/>
              <a:satOff val="8805"/>
              <a:lumOff val="-5379"/>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EE43AF9-F38D-4E9D-AD11-3B24B47F988B}">
      <dsp:nvSpPr>
        <dsp:cNvPr id="0" name=""/>
        <dsp:cNvSpPr/>
      </dsp:nvSpPr>
      <dsp:spPr>
        <a:xfrm>
          <a:off x="1697846" y="4300119"/>
          <a:ext cx="1115444" cy="725038"/>
        </a:xfrm>
        <a:prstGeom prst="roundRect">
          <a:avLst/>
        </a:prstGeom>
        <a:gradFill rotWithShape="0">
          <a:gsLst>
            <a:gs pos="0">
              <a:schemeClr val="accent2">
                <a:hueOff val="-788124"/>
                <a:satOff val="11006"/>
                <a:lumOff val="-6724"/>
                <a:alphaOff val="0"/>
                <a:satMod val="103000"/>
                <a:lumMod val="102000"/>
                <a:tint val="94000"/>
              </a:schemeClr>
            </a:gs>
            <a:gs pos="50000">
              <a:schemeClr val="accent2">
                <a:hueOff val="-788124"/>
                <a:satOff val="11006"/>
                <a:lumOff val="-6724"/>
                <a:alphaOff val="0"/>
                <a:satMod val="110000"/>
                <a:lumMod val="100000"/>
                <a:shade val="100000"/>
              </a:schemeClr>
            </a:gs>
            <a:gs pos="100000">
              <a:schemeClr val="accent2">
                <a:hueOff val="-788124"/>
                <a:satOff val="11006"/>
                <a:lumOff val="-672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Approach to teaching and learning</a:t>
          </a:r>
          <a:endParaRPr lang="en-GB" sz="1300" kern="1200" dirty="0">
            <a:solidFill>
              <a:schemeClr val="tx1"/>
            </a:solidFill>
          </a:endParaRPr>
        </a:p>
      </dsp:txBody>
      <dsp:txXfrm>
        <a:off x="1733239" y="4335512"/>
        <a:ext cx="1044658" cy="654252"/>
      </dsp:txXfrm>
    </dsp:sp>
    <dsp:sp modelId="{58B632B2-175D-45BC-969D-680395698982}">
      <dsp:nvSpPr>
        <dsp:cNvPr id="0" name=""/>
        <dsp:cNvSpPr/>
      </dsp:nvSpPr>
      <dsp:spPr>
        <a:xfrm>
          <a:off x="1518050" y="364066"/>
          <a:ext cx="5036090" cy="5036090"/>
        </a:xfrm>
        <a:custGeom>
          <a:avLst/>
          <a:gdLst/>
          <a:ahLst/>
          <a:cxnLst/>
          <a:rect l="0" t="0" r="0" b="0"/>
          <a:pathLst>
            <a:path>
              <a:moveTo>
                <a:pt x="430868" y="3926678"/>
              </a:moveTo>
              <a:arcTo wR="2518045" hR="2518045" stAng="8759078" swAng="1528805"/>
            </a:path>
          </a:pathLst>
        </a:custGeom>
        <a:noFill/>
        <a:ln w="6350" cap="flat" cmpd="sng" algn="ctr">
          <a:solidFill>
            <a:schemeClr val="accent2">
              <a:hueOff val="-788124"/>
              <a:satOff val="11006"/>
              <a:lumOff val="-672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261694B-BCF8-41EB-B9A1-60C66263A23F}">
      <dsp:nvSpPr>
        <dsp:cNvPr id="0" name=""/>
        <dsp:cNvSpPr/>
      </dsp:nvSpPr>
      <dsp:spPr>
        <a:xfrm>
          <a:off x="960328" y="2519592"/>
          <a:ext cx="1115444" cy="725038"/>
        </a:xfrm>
        <a:prstGeom prst="roundRect">
          <a:avLst/>
        </a:prstGeom>
        <a:gradFill rotWithShape="0">
          <a:gsLst>
            <a:gs pos="0">
              <a:schemeClr val="accent2">
                <a:hueOff val="-945749"/>
                <a:satOff val="13207"/>
                <a:lumOff val="-8069"/>
                <a:alphaOff val="0"/>
                <a:satMod val="103000"/>
                <a:lumMod val="102000"/>
                <a:tint val="94000"/>
              </a:schemeClr>
            </a:gs>
            <a:gs pos="50000">
              <a:schemeClr val="accent2">
                <a:hueOff val="-945749"/>
                <a:satOff val="13207"/>
                <a:lumOff val="-8069"/>
                <a:alphaOff val="0"/>
                <a:satMod val="110000"/>
                <a:lumMod val="100000"/>
                <a:shade val="100000"/>
              </a:schemeClr>
            </a:gs>
            <a:gs pos="100000">
              <a:schemeClr val="accent2">
                <a:hueOff val="-945749"/>
                <a:satOff val="13207"/>
                <a:lumOff val="-806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extLst>
                  <a:ext uri="{A12FA001-AC4F-418D-AE19-62706E023703}">
                    <ahyp:hlinkClr xmlns:ahyp="http://schemas.microsoft.com/office/drawing/2018/hyperlinkcolor" val="tx"/>
                  </a:ext>
                </a:extLst>
              </a:hlinkClick>
            </a:rPr>
            <a:t>Quality of Provision</a:t>
          </a:r>
          <a:endParaRPr lang="en-GB" sz="1300" kern="1200" dirty="0">
            <a:solidFill>
              <a:schemeClr val="tx1"/>
            </a:solidFill>
          </a:endParaRPr>
        </a:p>
      </dsp:txBody>
      <dsp:txXfrm>
        <a:off x="995721" y="2554985"/>
        <a:ext cx="1044658" cy="654252"/>
      </dsp:txXfrm>
    </dsp:sp>
    <dsp:sp modelId="{66D466CF-3F1B-4C2F-B467-0BAC5E175ED7}">
      <dsp:nvSpPr>
        <dsp:cNvPr id="0" name=""/>
        <dsp:cNvSpPr/>
      </dsp:nvSpPr>
      <dsp:spPr>
        <a:xfrm>
          <a:off x="1518050" y="364066"/>
          <a:ext cx="5036090" cy="5036090"/>
        </a:xfrm>
        <a:custGeom>
          <a:avLst/>
          <a:gdLst/>
          <a:ahLst/>
          <a:cxnLst/>
          <a:rect l="0" t="0" r="0" b="0"/>
          <a:pathLst>
            <a:path>
              <a:moveTo>
                <a:pt x="27888" y="2144320"/>
              </a:moveTo>
              <a:arcTo wR="2518045" hR="2518045" stAng="11312117" swAng="1528805"/>
            </a:path>
          </a:pathLst>
        </a:custGeom>
        <a:noFill/>
        <a:ln w="6350" cap="flat" cmpd="sng" algn="ctr">
          <a:solidFill>
            <a:schemeClr val="accent2">
              <a:hueOff val="-945749"/>
              <a:satOff val="13207"/>
              <a:lumOff val="-8069"/>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2DC7F9FC-762D-46E0-9D8B-2A1C77F6E1BB}">
      <dsp:nvSpPr>
        <dsp:cNvPr id="0" name=""/>
        <dsp:cNvSpPr/>
      </dsp:nvSpPr>
      <dsp:spPr>
        <a:xfrm>
          <a:off x="1697846" y="739065"/>
          <a:ext cx="1115444" cy="725038"/>
        </a:xfrm>
        <a:prstGeom prst="roundRect">
          <a:avLst/>
        </a:prstGeom>
        <a:gradFill rotWithShape="0">
          <a:gsLst>
            <a:gs pos="0">
              <a:schemeClr val="accent2">
                <a:hueOff val="-1103373"/>
                <a:satOff val="15408"/>
                <a:lumOff val="-9414"/>
                <a:alphaOff val="0"/>
                <a:satMod val="103000"/>
                <a:lumMod val="102000"/>
                <a:tint val="94000"/>
              </a:schemeClr>
            </a:gs>
            <a:gs pos="50000">
              <a:schemeClr val="accent2">
                <a:hueOff val="-1103373"/>
                <a:satOff val="15408"/>
                <a:lumOff val="-9414"/>
                <a:alphaOff val="0"/>
                <a:satMod val="110000"/>
                <a:lumMod val="100000"/>
                <a:shade val="100000"/>
              </a:schemeClr>
            </a:gs>
            <a:gs pos="100000">
              <a:schemeClr val="accent2">
                <a:hueOff val="-1103373"/>
                <a:satOff val="15408"/>
                <a:lumOff val="-94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Adaptions</a:t>
          </a:r>
          <a:endParaRPr lang="en-GB" sz="1300" kern="1200" dirty="0">
            <a:solidFill>
              <a:schemeClr val="tx1"/>
            </a:solidFill>
          </a:endParaRPr>
        </a:p>
      </dsp:txBody>
      <dsp:txXfrm>
        <a:off x="1733239" y="774458"/>
        <a:ext cx="1044658" cy="654252"/>
      </dsp:txXfrm>
    </dsp:sp>
    <dsp:sp modelId="{875EFB98-7E65-45E8-9450-F4CDF1598324}">
      <dsp:nvSpPr>
        <dsp:cNvPr id="0" name=""/>
        <dsp:cNvSpPr/>
      </dsp:nvSpPr>
      <dsp:spPr>
        <a:xfrm>
          <a:off x="1523454" y="360724"/>
          <a:ext cx="5036090" cy="5036090"/>
        </a:xfrm>
        <a:custGeom>
          <a:avLst/>
          <a:gdLst/>
          <a:ahLst/>
          <a:cxnLst/>
          <a:rect l="0" t="0" r="0" b="0"/>
          <a:pathLst>
            <a:path>
              <a:moveTo>
                <a:pt x="1197201" y="374234"/>
              </a:moveTo>
              <a:arcTo wR="2518045" hR="2518045" stAng="14301718" swAng="1049301"/>
            </a:path>
          </a:pathLst>
        </a:custGeom>
        <a:noFill/>
        <a:ln w="6350" cap="flat" cmpd="sng" algn="ctr">
          <a:solidFill>
            <a:schemeClr val="accent2">
              <a:hueOff val="-1103373"/>
              <a:satOff val="15408"/>
              <a:lumOff val="-941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B4770-7735-4E80-863E-8B1261A444AF}">
      <dsp:nvSpPr>
        <dsp:cNvPr id="0" name=""/>
        <dsp:cNvSpPr/>
      </dsp:nvSpPr>
      <dsp:spPr>
        <a:xfrm>
          <a:off x="0" y="0"/>
          <a:ext cx="831265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743398-2249-44A7-80A5-EE8B73DEAD28}">
      <dsp:nvSpPr>
        <dsp:cNvPr id="0" name=""/>
        <dsp:cNvSpPr/>
      </dsp:nvSpPr>
      <dsp:spPr>
        <a:xfrm>
          <a:off x="0" y="0"/>
          <a:ext cx="1662530" cy="2523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solidFill>
                <a:schemeClr val="tx2">
                  <a:lumMod val="75000"/>
                  <a:lumOff val="25000"/>
                </a:schemeClr>
              </a:solidFill>
            </a:rPr>
            <a:t>​</a:t>
          </a:r>
        </a:p>
      </dsp:txBody>
      <dsp:txXfrm>
        <a:off x="0" y="0"/>
        <a:ext cx="1662530" cy="2523767"/>
      </dsp:txXfrm>
    </dsp:sp>
    <dsp:sp modelId="{DA9639E6-F926-4A6C-839B-D5E88A44A089}">
      <dsp:nvSpPr>
        <dsp:cNvPr id="0" name=""/>
        <dsp:cNvSpPr/>
      </dsp:nvSpPr>
      <dsp:spPr>
        <a:xfrm>
          <a:off x="1787220" y="58657"/>
          <a:ext cx="6525432"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dirty="0"/>
            <a:t>All children at Rowan Wood have a wide range of learning difficulties, including Autism (ASD) and complex learning and medical needs (CN). </a:t>
          </a:r>
          <a:r>
            <a:rPr lang="en-US" sz="1400" kern="1200" dirty="0"/>
            <a:t>​</a:t>
          </a:r>
        </a:p>
      </dsp:txBody>
      <dsp:txXfrm>
        <a:off x="1787220" y="58657"/>
        <a:ext cx="6525432" cy="1173157"/>
      </dsp:txXfrm>
    </dsp:sp>
    <dsp:sp modelId="{D52FDA45-EB56-4AB6-BD3A-CAAC112EE7F0}">
      <dsp:nvSpPr>
        <dsp:cNvPr id="0" name=""/>
        <dsp:cNvSpPr/>
      </dsp:nvSpPr>
      <dsp:spPr>
        <a:xfrm>
          <a:off x="1662530" y="1231815"/>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46A7EA-4692-4CB2-B495-10DA9EFE4A2E}">
      <dsp:nvSpPr>
        <dsp:cNvPr id="0" name=""/>
        <dsp:cNvSpPr/>
      </dsp:nvSpPr>
      <dsp:spPr>
        <a:xfrm>
          <a:off x="1787220" y="1290473"/>
          <a:ext cx="6525432"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endParaRPr lang="en-US" sz="1400" kern="1200" dirty="0"/>
        </a:p>
      </dsp:txBody>
      <dsp:txXfrm>
        <a:off x="1787220" y="1290473"/>
        <a:ext cx="6525432" cy="1173157"/>
      </dsp:txXfrm>
    </dsp:sp>
    <dsp:sp modelId="{7D8D4F4C-3EB9-4A6F-94FB-A4AFBA03BF25}">
      <dsp:nvSpPr>
        <dsp:cNvPr id="0" name=""/>
        <dsp:cNvSpPr/>
      </dsp:nvSpPr>
      <dsp:spPr>
        <a:xfrm>
          <a:off x="1662530" y="2463631"/>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DF7106-AE6B-4DB5-ACCF-A1A29F908190}">
      <dsp:nvSpPr>
        <dsp:cNvPr id="0" name=""/>
        <dsp:cNvSpPr/>
      </dsp:nvSpPr>
      <dsp:spPr>
        <a:xfrm>
          <a:off x="0" y="4994259"/>
          <a:ext cx="831265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1A4ADB-202D-4A06-8017-3ADCA8A33FCF}">
      <dsp:nvSpPr>
        <dsp:cNvPr id="0" name=""/>
        <dsp:cNvSpPr/>
      </dsp:nvSpPr>
      <dsp:spPr>
        <a:xfrm>
          <a:off x="26600" y="2119"/>
          <a:ext cx="1662530" cy="2523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1" kern="1200" dirty="0">
              <a:solidFill>
                <a:schemeClr val="tx2">
                  <a:lumMod val="75000"/>
                  <a:lumOff val="25000"/>
                </a:schemeClr>
              </a:solidFill>
            </a:rPr>
            <a:t>Education, Health and Care Plans</a:t>
          </a:r>
          <a:endParaRPr lang="en-US" sz="2500" kern="1200" dirty="0">
            <a:solidFill>
              <a:schemeClr val="tx2">
                <a:lumMod val="75000"/>
                <a:lumOff val="25000"/>
              </a:schemeClr>
            </a:solidFill>
          </a:endParaRPr>
        </a:p>
      </dsp:txBody>
      <dsp:txXfrm>
        <a:off x="26600" y="2119"/>
        <a:ext cx="1662530" cy="2523767"/>
      </dsp:txXfrm>
    </dsp:sp>
    <dsp:sp modelId="{F7B3172F-6899-461C-AC79-0FB10D9A56B0}">
      <dsp:nvSpPr>
        <dsp:cNvPr id="0" name=""/>
        <dsp:cNvSpPr/>
      </dsp:nvSpPr>
      <dsp:spPr>
        <a:xfrm>
          <a:off x="1742847" y="1227487"/>
          <a:ext cx="6525432"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rtl="0">
            <a:lnSpc>
              <a:spcPct val="90000"/>
            </a:lnSpc>
            <a:spcBef>
              <a:spcPct val="0"/>
            </a:spcBef>
            <a:spcAft>
              <a:spcPct val="35000"/>
            </a:spcAft>
            <a:buNone/>
          </a:pPr>
          <a:r>
            <a:rPr lang="en-US" sz="1400" kern="1200" dirty="0">
              <a:latin typeface="+mn-lt"/>
            </a:rPr>
            <a:t>A pupil has an EHCP when a formal assessment has been made. A legal document is then in place that sets out the child's needs and the extra provision they should receive. More details can be found on the Greenwich Local Offer: </a:t>
          </a:r>
          <a:r>
            <a:rPr lang="en-GB" sz="1400" u="sng" kern="1200" dirty="0">
              <a:latin typeface="+mn-lt"/>
              <a:hlinkClick xmlns:r="http://schemas.openxmlformats.org/officeDocument/2006/relationships" r:id="rId1"/>
            </a:rPr>
            <a:t>Special Educational Needs and Disabilities (SEND) Local Offer | Greenwich Community Directory​</a:t>
          </a:r>
          <a:endParaRPr lang="en-US" sz="1400" kern="1200" dirty="0">
            <a:latin typeface="+mn-lt"/>
          </a:endParaRPr>
        </a:p>
      </dsp:txBody>
      <dsp:txXfrm>
        <a:off x="1742847" y="1227487"/>
        <a:ext cx="6525432" cy="1173157"/>
      </dsp:txXfrm>
    </dsp:sp>
    <dsp:sp modelId="{FD300563-3F0D-4FEC-BCFD-C4DAF007EDCE}">
      <dsp:nvSpPr>
        <dsp:cNvPr id="0" name=""/>
        <dsp:cNvSpPr/>
      </dsp:nvSpPr>
      <dsp:spPr>
        <a:xfrm>
          <a:off x="1662530" y="3755583"/>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72E872-3FB4-4C83-9098-79F81CB5B651}">
      <dsp:nvSpPr>
        <dsp:cNvPr id="0" name=""/>
        <dsp:cNvSpPr/>
      </dsp:nvSpPr>
      <dsp:spPr>
        <a:xfrm>
          <a:off x="1769471" y="2559056"/>
          <a:ext cx="6525432"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1" kern="1200" dirty="0"/>
            <a:t>C</a:t>
          </a:r>
          <a:r>
            <a:rPr lang="en-US" sz="1400" kern="1200" dirty="0"/>
            <a:t>hildren on the SEN Register will have provision that is ‘additional to or different from’ their peers. Teachers will meet with parents and </a:t>
          </a:r>
          <a:r>
            <a:rPr lang="en-US" sz="1400" kern="1200" dirty="0" err="1"/>
            <a:t>carers</a:t>
          </a:r>
          <a:r>
            <a:rPr lang="en-US" sz="1400" kern="1200" dirty="0"/>
            <a:t> throughout the year. These meetings will focus on the whole child and celebrate their achievements, they will also look closely at how we can improve the provision and what strategies are needed to meet the child’s outcomes including what is and what is not working. </a:t>
          </a:r>
        </a:p>
      </dsp:txBody>
      <dsp:txXfrm>
        <a:off x="1769471" y="2559056"/>
        <a:ext cx="6525432" cy="1173157"/>
      </dsp:txXfrm>
    </dsp:sp>
    <dsp:sp modelId="{D2854BE8-A178-44A3-B7CB-518A2A94B09C}">
      <dsp:nvSpPr>
        <dsp:cNvPr id="0" name=""/>
        <dsp:cNvSpPr/>
      </dsp:nvSpPr>
      <dsp:spPr>
        <a:xfrm>
          <a:off x="1662530" y="4987399"/>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C2C467-D3BF-44AD-9958-AA22294356A9}">
      <dsp:nvSpPr>
        <dsp:cNvPr id="0" name=""/>
        <dsp:cNvSpPr/>
      </dsp:nvSpPr>
      <dsp:spPr>
        <a:xfrm>
          <a:off x="218794" y="34739"/>
          <a:ext cx="1339248" cy="1339248"/>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5761546-AE2E-4721-88A5-4EA64F6266A9}">
      <dsp:nvSpPr>
        <dsp:cNvPr id="0" name=""/>
        <dsp:cNvSpPr/>
      </dsp:nvSpPr>
      <dsp:spPr>
        <a:xfrm>
          <a:off x="500036" y="315982"/>
          <a:ext cx="776764" cy="77676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B9D6B4F-5A6E-4525-9831-837F90B8536F}">
      <dsp:nvSpPr>
        <dsp:cNvPr id="0" name=""/>
        <dsp:cNvSpPr/>
      </dsp:nvSpPr>
      <dsp:spPr>
        <a:xfrm>
          <a:off x="1845025" y="34739"/>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dirty="0">
              <a:solidFill>
                <a:schemeClr val="accent1">
                  <a:lumMod val="50000"/>
                </a:schemeClr>
              </a:solidFill>
            </a:rPr>
            <a:t>We recognise that parents/carers play an integral role in the progress of their child, and we work hard to foster a strong working relationship.</a:t>
          </a:r>
          <a:r>
            <a:rPr lang="en-US" sz="1400" kern="1200" dirty="0">
              <a:solidFill>
                <a:schemeClr val="accent1">
                  <a:lumMod val="50000"/>
                </a:schemeClr>
              </a:solidFill>
            </a:rPr>
            <a:t> </a:t>
          </a:r>
        </a:p>
      </dsp:txBody>
      <dsp:txXfrm>
        <a:off x="1845025" y="34739"/>
        <a:ext cx="3156800" cy="1339248"/>
      </dsp:txXfrm>
    </dsp:sp>
    <dsp:sp modelId="{BA3D43FA-C61F-4C07-931F-35E00D0EF5EF}">
      <dsp:nvSpPr>
        <dsp:cNvPr id="0" name=""/>
        <dsp:cNvSpPr/>
      </dsp:nvSpPr>
      <dsp:spPr>
        <a:xfrm>
          <a:off x="5551874" y="34739"/>
          <a:ext cx="1339248" cy="1339248"/>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C87AE15-990D-43C2-BB7A-5AD7B95FCFE7}">
      <dsp:nvSpPr>
        <dsp:cNvPr id="0" name=""/>
        <dsp:cNvSpPr/>
      </dsp:nvSpPr>
      <dsp:spPr>
        <a:xfrm>
          <a:off x="5833116" y="315982"/>
          <a:ext cx="776764" cy="77676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EA3637FA-4ECB-45CB-A6CA-F77CFEABA13F}">
      <dsp:nvSpPr>
        <dsp:cNvPr id="0" name=""/>
        <dsp:cNvSpPr/>
      </dsp:nvSpPr>
      <dsp:spPr>
        <a:xfrm>
          <a:off x="7178104" y="34739"/>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a:solidFill>
                <a:schemeClr val="accent1">
                  <a:lumMod val="50000"/>
                </a:schemeClr>
              </a:solidFill>
              <a:latin typeface="+mn-lt"/>
            </a:rPr>
            <a:t>Parents/carers are invited to attend termly meetings, Annual Reviews, school activities and events to celebrate and review their child’s progress as well as informal methods of communication.</a:t>
          </a:r>
          <a:r>
            <a:rPr lang="en-US" sz="1400" kern="1200">
              <a:solidFill>
                <a:schemeClr val="accent1">
                  <a:lumMod val="50000"/>
                </a:schemeClr>
              </a:solidFill>
              <a:latin typeface="+mn-lt"/>
            </a:rPr>
            <a:t> </a:t>
          </a:r>
        </a:p>
      </dsp:txBody>
      <dsp:txXfrm>
        <a:off x="7178104" y="34739"/>
        <a:ext cx="3156800" cy="1339248"/>
      </dsp:txXfrm>
    </dsp:sp>
    <dsp:sp modelId="{DC69B9AC-873E-4EF6-AB07-9AEC35813DD8}">
      <dsp:nvSpPr>
        <dsp:cNvPr id="0" name=""/>
        <dsp:cNvSpPr/>
      </dsp:nvSpPr>
      <dsp:spPr>
        <a:xfrm>
          <a:off x="218794" y="1936827"/>
          <a:ext cx="1339248" cy="1339248"/>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8A0F65D4-C836-44B3-B1FE-D15855FDCD87}">
      <dsp:nvSpPr>
        <dsp:cNvPr id="0" name=""/>
        <dsp:cNvSpPr/>
      </dsp:nvSpPr>
      <dsp:spPr>
        <a:xfrm>
          <a:off x="500036" y="2218069"/>
          <a:ext cx="776764" cy="77676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5EBA568D-5B1A-4453-AB2D-F54F7961AD7D}">
      <dsp:nvSpPr>
        <dsp:cNvPr id="0" name=""/>
        <dsp:cNvSpPr/>
      </dsp:nvSpPr>
      <dsp:spPr>
        <a:xfrm>
          <a:off x="1826557" y="1782371"/>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dirty="0">
              <a:solidFill>
                <a:schemeClr val="accent1">
                  <a:lumMod val="50000"/>
                </a:schemeClr>
              </a:solidFill>
            </a:rPr>
            <a:t>Rowan Wood’s ethos is one of collaboration and support between parents and the school team.  The open-door policy encourages transparency and excellent communication between parents and class teachers.  Class teachers will refer to the relevant support internally or externally. </a:t>
          </a:r>
          <a:endParaRPr lang="en-US" sz="1400" kern="1200" dirty="0">
            <a:solidFill>
              <a:schemeClr val="accent1">
                <a:lumMod val="50000"/>
              </a:schemeClr>
            </a:solidFill>
          </a:endParaRPr>
        </a:p>
      </dsp:txBody>
      <dsp:txXfrm>
        <a:off x="1826557" y="1782371"/>
        <a:ext cx="3156800" cy="1339248"/>
      </dsp:txXfrm>
    </dsp:sp>
    <dsp:sp modelId="{F6301412-C768-4BCD-8E1E-BAF5F399CF6D}">
      <dsp:nvSpPr>
        <dsp:cNvPr id="0" name=""/>
        <dsp:cNvSpPr/>
      </dsp:nvSpPr>
      <dsp:spPr>
        <a:xfrm>
          <a:off x="5551874" y="1936827"/>
          <a:ext cx="1339248" cy="1339248"/>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B5CB6B0E-9A49-4AA7-9D2E-C22CBA112BBE}">
      <dsp:nvSpPr>
        <dsp:cNvPr id="0" name=""/>
        <dsp:cNvSpPr/>
      </dsp:nvSpPr>
      <dsp:spPr>
        <a:xfrm>
          <a:off x="5833116" y="2218069"/>
          <a:ext cx="776764" cy="77676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3982C23-63F1-4ECA-B0C4-EC6A62E2BA55}">
      <dsp:nvSpPr>
        <dsp:cNvPr id="0" name=""/>
        <dsp:cNvSpPr/>
      </dsp:nvSpPr>
      <dsp:spPr>
        <a:xfrm>
          <a:off x="7178104" y="1936827"/>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a:solidFill>
                <a:schemeClr val="accent1">
                  <a:lumMod val="50000"/>
                </a:schemeClr>
              </a:solidFill>
              <a:latin typeface="+mn-lt"/>
            </a:rPr>
            <a:t>Children share their </a:t>
          </a:r>
          <a:r>
            <a:rPr lang="en-US" sz="1400" kern="1200">
              <a:solidFill>
                <a:schemeClr val="accent1">
                  <a:lumMod val="50000"/>
                </a:schemeClr>
              </a:solidFill>
              <a:latin typeface="+mn-lt"/>
            </a:rPr>
            <a:t>views, thoughts </a:t>
          </a:r>
          <a:r>
            <a:rPr lang="en-GB" sz="1400" kern="1200">
              <a:solidFill>
                <a:schemeClr val="accent1">
                  <a:lumMod val="50000"/>
                </a:schemeClr>
              </a:solidFill>
              <a:latin typeface="+mn-lt"/>
            </a:rPr>
            <a:t>and feelings through their class School Council representative, termly meetings, Annual Reviews and pupil voice. </a:t>
          </a:r>
          <a:r>
            <a:rPr lang="en-GB" sz="1400" kern="1200">
              <a:latin typeface="+mn-lt"/>
            </a:rPr>
            <a:t> </a:t>
          </a:r>
          <a:endParaRPr lang="en-US" sz="1400" kern="1200">
            <a:latin typeface="+mn-lt"/>
          </a:endParaRPr>
        </a:p>
      </dsp:txBody>
      <dsp:txXfrm>
        <a:off x="7178104" y="1936827"/>
        <a:ext cx="3156800" cy="13392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A29BB-90F9-409A-932F-C171F3F7BBF8}">
      <dsp:nvSpPr>
        <dsp:cNvPr id="0" name=""/>
        <dsp:cNvSpPr/>
      </dsp:nvSpPr>
      <dsp:spPr>
        <a:xfrm>
          <a:off x="523958" y="-75574"/>
          <a:ext cx="5390715" cy="5390715"/>
        </a:xfrm>
        <a:prstGeom prst="circularArrow">
          <a:avLst>
            <a:gd name="adj1" fmla="val 5544"/>
            <a:gd name="adj2" fmla="val 330680"/>
            <a:gd name="adj3" fmla="val 15024706"/>
            <a:gd name="adj4" fmla="val 16663599"/>
            <a:gd name="adj5" fmla="val 5757"/>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9898B5F-6437-4B38-95D5-EF60D5748286}">
      <dsp:nvSpPr>
        <dsp:cNvPr id="0" name=""/>
        <dsp:cNvSpPr/>
      </dsp:nvSpPr>
      <dsp:spPr>
        <a:xfrm>
          <a:off x="2643546" y="2063"/>
          <a:ext cx="1059897" cy="529948"/>
        </a:xfrm>
        <a:prstGeom prst="roundRect">
          <a:avLst/>
        </a:prstGeom>
        <a:gradFill rotWithShape="0">
          <a:gsLst>
            <a:gs pos="0">
              <a:schemeClr val="accent2">
                <a:shade val="80000"/>
                <a:hueOff val="0"/>
                <a:satOff val="0"/>
                <a:lumOff val="0"/>
                <a:alphaOff val="0"/>
                <a:satMod val="103000"/>
                <a:lumMod val="102000"/>
                <a:tint val="94000"/>
              </a:schemeClr>
            </a:gs>
            <a:gs pos="50000">
              <a:schemeClr val="accent2">
                <a:shade val="80000"/>
                <a:hueOff val="0"/>
                <a:satOff val="0"/>
                <a:lumOff val="0"/>
                <a:alphaOff val="0"/>
                <a:satMod val="110000"/>
                <a:lumMod val="100000"/>
                <a:shade val="100000"/>
              </a:schemeClr>
            </a:gs>
            <a:gs pos="100000">
              <a:schemeClr val="accent2">
                <a:shade val="8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latin typeface="Century Gothic" panose="020B0502020202020204"/>
            </a:rPr>
            <a:t>Learning Walks</a:t>
          </a:r>
          <a:endParaRPr lang="en-US" sz="700" kern="1200" dirty="0"/>
        </a:p>
      </dsp:txBody>
      <dsp:txXfrm>
        <a:off x="2669416" y="27933"/>
        <a:ext cx="1008157" cy="478208"/>
      </dsp:txXfrm>
    </dsp:sp>
    <dsp:sp modelId="{A8A643F6-5CF9-4616-83FB-B15BE606469F}">
      <dsp:nvSpPr>
        <dsp:cNvPr id="0" name=""/>
        <dsp:cNvSpPr/>
      </dsp:nvSpPr>
      <dsp:spPr>
        <a:xfrm>
          <a:off x="4892090" y="3189457"/>
          <a:ext cx="1059897" cy="529948"/>
        </a:xfrm>
        <a:prstGeom prst="roundRect">
          <a:avLst/>
        </a:prstGeom>
        <a:gradFill rotWithShape="0">
          <a:gsLst>
            <a:gs pos="0">
              <a:schemeClr val="accent2">
                <a:shade val="80000"/>
                <a:hueOff val="20028"/>
                <a:satOff val="-4197"/>
                <a:lumOff val="3306"/>
                <a:alphaOff val="0"/>
                <a:satMod val="103000"/>
                <a:lumMod val="102000"/>
                <a:tint val="94000"/>
              </a:schemeClr>
            </a:gs>
            <a:gs pos="50000">
              <a:schemeClr val="accent2">
                <a:shade val="80000"/>
                <a:hueOff val="20028"/>
                <a:satOff val="-4197"/>
                <a:lumOff val="3306"/>
                <a:alphaOff val="0"/>
                <a:satMod val="110000"/>
                <a:lumMod val="100000"/>
                <a:shade val="100000"/>
              </a:schemeClr>
            </a:gs>
            <a:gs pos="100000">
              <a:schemeClr val="accent2">
                <a:shade val="80000"/>
                <a:hueOff val="20028"/>
                <a:satOff val="-4197"/>
                <a:lumOff val="33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t>AQA</a:t>
          </a:r>
          <a:r>
            <a:rPr lang="en-US" sz="700" kern="1200" baseline="0" dirty="0"/>
            <a:t> unit’s Sixth Form  continuous learning plans and employability plans</a:t>
          </a:r>
          <a:endParaRPr lang="en-US" sz="700" kern="1200" dirty="0"/>
        </a:p>
      </dsp:txBody>
      <dsp:txXfrm>
        <a:off x="4917960" y="3215327"/>
        <a:ext cx="1008157" cy="478208"/>
      </dsp:txXfrm>
    </dsp:sp>
    <dsp:sp modelId="{297E0645-5586-4621-8F65-00CD4351F487}">
      <dsp:nvSpPr>
        <dsp:cNvPr id="0" name=""/>
        <dsp:cNvSpPr/>
      </dsp:nvSpPr>
      <dsp:spPr>
        <a:xfrm>
          <a:off x="4077777" y="388150"/>
          <a:ext cx="1059897" cy="529948"/>
        </a:xfrm>
        <a:prstGeom prst="roundRect">
          <a:avLst/>
        </a:prstGeom>
        <a:gradFill rotWithShape="0">
          <a:gsLst>
            <a:gs pos="0">
              <a:schemeClr val="accent2">
                <a:shade val="80000"/>
                <a:hueOff val="40056"/>
                <a:satOff val="-8394"/>
                <a:lumOff val="6611"/>
                <a:alphaOff val="0"/>
                <a:satMod val="103000"/>
                <a:lumMod val="102000"/>
                <a:tint val="94000"/>
              </a:schemeClr>
            </a:gs>
            <a:gs pos="50000">
              <a:schemeClr val="accent2">
                <a:shade val="80000"/>
                <a:hueOff val="40056"/>
                <a:satOff val="-8394"/>
                <a:lumOff val="6611"/>
                <a:alphaOff val="0"/>
                <a:satMod val="110000"/>
                <a:lumMod val="100000"/>
                <a:shade val="100000"/>
              </a:schemeClr>
            </a:gs>
            <a:gs pos="100000">
              <a:schemeClr val="accent2">
                <a:shade val="80000"/>
                <a:hueOff val="40056"/>
                <a:satOff val="-8394"/>
                <a:lumOff val="661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latin typeface="Century Gothic" panose="020B0502020202020204"/>
            </a:rPr>
            <a:t>Book looks</a:t>
          </a:r>
          <a:endParaRPr lang="en-US" sz="700" kern="1200" dirty="0"/>
        </a:p>
      </dsp:txBody>
      <dsp:txXfrm>
        <a:off x="4103647" y="414020"/>
        <a:ext cx="1008157" cy="478208"/>
      </dsp:txXfrm>
    </dsp:sp>
    <dsp:sp modelId="{50AEE991-9795-4027-8502-331FF8313ABA}">
      <dsp:nvSpPr>
        <dsp:cNvPr id="0" name=""/>
        <dsp:cNvSpPr/>
      </dsp:nvSpPr>
      <dsp:spPr>
        <a:xfrm>
          <a:off x="4773995" y="1210294"/>
          <a:ext cx="1059897" cy="529948"/>
        </a:xfrm>
        <a:prstGeom prst="roundRect">
          <a:avLst/>
        </a:prstGeom>
        <a:gradFill rotWithShape="0">
          <a:gsLst>
            <a:gs pos="0">
              <a:schemeClr val="accent2">
                <a:shade val="80000"/>
                <a:hueOff val="60084"/>
                <a:satOff val="-12591"/>
                <a:lumOff val="9917"/>
                <a:alphaOff val="0"/>
                <a:satMod val="103000"/>
                <a:lumMod val="102000"/>
                <a:tint val="94000"/>
              </a:schemeClr>
            </a:gs>
            <a:gs pos="50000">
              <a:schemeClr val="accent2">
                <a:shade val="80000"/>
                <a:hueOff val="60084"/>
                <a:satOff val="-12591"/>
                <a:lumOff val="9917"/>
                <a:alphaOff val="0"/>
                <a:satMod val="110000"/>
                <a:lumMod val="100000"/>
                <a:shade val="100000"/>
              </a:schemeClr>
            </a:gs>
            <a:gs pos="100000">
              <a:schemeClr val="accent2">
                <a:shade val="80000"/>
                <a:hueOff val="60084"/>
                <a:satOff val="-12591"/>
                <a:lumOff val="99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latin typeface="Century Gothic" panose="020B0502020202020204"/>
            </a:rPr>
            <a:t>Planning scrutiny</a:t>
          </a:r>
          <a:endParaRPr lang="en-US" sz="700" kern="1200" dirty="0"/>
        </a:p>
      </dsp:txBody>
      <dsp:txXfrm>
        <a:off x="4799865" y="1236164"/>
        <a:ext cx="1008157" cy="478208"/>
      </dsp:txXfrm>
    </dsp:sp>
    <dsp:sp modelId="{653B3ED1-0764-435A-B81F-4638026DB9F0}">
      <dsp:nvSpPr>
        <dsp:cNvPr id="0" name=""/>
        <dsp:cNvSpPr/>
      </dsp:nvSpPr>
      <dsp:spPr>
        <a:xfrm>
          <a:off x="5048977" y="2218058"/>
          <a:ext cx="1059897" cy="529948"/>
        </a:xfrm>
        <a:prstGeom prst="roundRect">
          <a:avLst/>
        </a:prstGeom>
        <a:gradFill rotWithShape="0">
          <a:gsLst>
            <a:gs pos="0">
              <a:schemeClr val="accent2">
                <a:shade val="80000"/>
                <a:hueOff val="80112"/>
                <a:satOff val="-16788"/>
                <a:lumOff val="13223"/>
                <a:alphaOff val="0"/>
                <a:satMod val="103000"/>
                <a:lumMod val="102000"/>
                <a:tint val="94000"/>
              </a:schemeClr>
            </a:gs>
            <a:gs pos="50000">
              <a:schemeClr val="accent2">
                <a:shade val="80000"/>
                <a:hueOff val="80112"/>
                <a:satOff val="-16788"/>
                <a:lumOff val="13223"/>
                <a:alphaOff val="0"/>
                <a:satMod val="110000"/>
                <a:lumMod val="100000"/>
                <a:shade val="100000"/>
              </a:schemeClr>
            </a:gs>
            <a:gs pos="100000">
              <a:schemeClr val="accent2">
                <a:shade val="80000"/>
                <a:hueOff val="80112"/>
                <a:satOff val="-16788"/>
                <a:lumOff val="1322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t>Learning Targets</a:t>
          </a:r>
        </a:p>
      </dsp:txBody>
      <dsp:txXfrm>
        <a:off x="5074847" y="2243928"/>
        <a:ext cx="1008157" cy="478208"/>
      </dsp:txXfrm>
    </dsp:sp>
    <dsp:sp modelId="{A45AE564-F457-406E-8A6A-F15E576B620A}">
      <dsp:nvSpPr>
        <dsp:cNvPr id="0" name=""/>
        <dsp:cNvSpPr/>
      </dsp:nvSpPr>
      <dsp:spPr>
        <a:xfrm>
          <a:off x="4198474" y="4061122"/>
          <a:ext cx="1059897" cy="529948"/>
        </a:xfrm>
        <a:prstGeom prst="roundRect">
          <a:avLst/>
        </a:prstGeom>
        <a:gradFill rotWithShape="0">
          <a:gsLst>
            <a:gs pos="0">
              <a:schemeClr val="accent2">
                <a:shade val="80000"/>
                <a:hueOff val="100140"/>
                <a:satOff val="-20985"/>
                <a:lumOff val="16529"/>
                <a:alphaOff val="0"/>
                <a:satMod val="103000"/>
                <a:lumMod val="102000"/>
                <a:tint val="94000"/>
              </a:schemeClr>
            </a:gs>
            <a:gs pos="50000">
              <a:schemeClr val="accent2">
                <a:shade val="80000"/>
                <a:hueOff val="100140"/>
                <a:satOff val="-20985"/>
                <a:lumOff val="16529"/>
                <a:alphaOff val="0"/>
                <a:satMod val="110000"/>
                <a:lumMod val="100000"/>
                <a:shade val="100000"/>
              </a:schemeClr>
            </a:gs>
            <a:gs pos="100000">
              <a:schemeClr val="accent2">
                <a:shade val="80000"/>
                <a:hueOff val="100140"/>
                <a:satOff val="-20985"/>
                <a:lumOff val="1652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a:latin typeface="Century Gothic" panose="020B0502020202020204"/>
            </a:rPr>
            <a:t>Annual Reviews</a:t>
          </a:r>
          <a:endParaRPr lang="en-US" sz="700" kern="1200"/>
        </a:p>
      </dsp:txBody>
      <dsp:txXfrm>
        <a:off x="4224344" y="4086992"/>
        <a:ext cx="1008157" cy="478208"/>
      </dsp:txXfrm>
    </dsp:sp>
    <dsp:sp modelId="{120055B2-3FE0-42FB-B4DA-7D657ED04103}">
      <dsp:nvSpPr>
        <dsp:cNvPr id="0" name=""/>
        <dsp:cNvSpPr/>
      </dsp:nvSpPr>
      <dsp:spPr>
        <a:xfrm>
          <a:off x="2643546" y="4599688"/>
          <a:ext cx="1059897" cy="529948"/>
        </a:xfrm>
        <a:prstGeom prst="roundRect">
          <a:avLst/>
        </a:prstGeom>
        <a:gradFill rotWithShape="0">
          <a:gsLst>
            <a:gs pos="0">
              <a:schemeClr val="accent2">
                <a:shade val="80000"/>
                <a:hueOff val="120168"/>
                <a:satOff val="-25183"/>
                <a:lumOff val="19834"/>
                <a:alphaOff val="0"/>
                <a:satMod val="103000"/>
                <a:lumMod val="102000"/>
                <a:tint val="94000"/>
              </a:schemeClr>
            </a:gs>
            <a:gs pos="50000">
              <a:schemeClr val="accent2">
                <a:shade val="80000"/>
                <a:hueOff val="120168"/>
                <a:satOff val="-25183"/>
                <a:lumOff val="19834"/>
                <a:alphaOff val="0"/>
                <a:satMod val="110000"/>
                <a:lumMod val="100000"/>
                <a:shade val="100000"/>
              </a:schemeClr>
            </a:gs>
            <a:gs pos="100000">
              <a:schemeClr val="accent2">
                <a:shade val="80000"/>
                <a:hueOff val="120168"/>
                <a:satOff val="-25183"/>
                <a:lumOff val="1983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a:latin typeface="Century Gothic" panose="020B0502020202020204"/>
            </a:rPr>
            <a:t>Learning Journeys Assessment</a:t>
          </a:r>
        </a:p>
      </dsp:txBody>
      <dsp:txXfrm>
        <a:off x="2669416" y="4625558"/>
        <a:ext cx="1008157" cy="478208"/>
      </dsp:txXfrm>
    </dsp:sp>
    <dsp:sp modelId="{3F55DF46-1BE8-4AFC-A3A7-57FCF396EA2B}">
      <dsp:nvSpPr>
        <dsp:cNvPr id="0" name=""/>
        <dsp:cNvSpPr/>
      </dsp:nvSpPr>
      <dsp:spPr>
        <a:xfrm>
          <a:off x="1048870" y="4172441"/>
          <a:ext cx="1059897" cy="529948"/>
        </a:xfrm>
        <a:prstGeom prst="roundRect">
          <a:avLst/>
        </a:prstGeom>
        <a:gradFill rotWithShape="0">
          <a:gsLst>
            <a:gs pos="0">
              <a:schemeClr val="accent2">
                <a:shade val="80000"/>
                <a:hueOff val="140196"/>
                <a:satOff val="-29380"/>
                <a:lumOff val="23140"/>
                <a:alphaOff val="0"/>
                <a:satMod val="103000"/>
                <a:lumMod val="102000"/>
                <a:tint val="94000"/>
              </a:schemeClr>
            </a:gs>
            <a:gs pos="50000">
              <a:schemeClr val="accent2">
                <a:shade val="80000"/>
                <a:hueOff val="140196"/>
                <a:satOff val="-29380"/>
                <a:lumOff val="23140"/>
                <a:alphaOff val="0"/>
                <a:satMod val="110000"/>
                <a:lumMod val="100000"/>
                <a:shade val="100000"/>
              </a:schemeClr>
            </a:gs>
            <a:gs pos="100000">
              <a:schemeClr val="accent2">
                <a:shade val="80000"/>
                <a:hueOff val="140196"/>
                <a:satOff val="-29380"/>
                <a:lumOff val="2314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US" sz="700" kern="1200" dirty="0">
              <a:latin typeface="Century Gothic" panose="020B0502020202020204"/>
            </a:rPr>
            <a:t>Indicators of Wellbeing</a:t>
          </a:r>
        </a:p>
      </dsp:txBody>
      <dsp:txXfrm>
        <a:off x="1074740" y="4198311"/>
        <a:ext cx="1008157" cy="478208"/>
      </dsp:txXfrm>
    </dsp:sp>
    <dsp:sp modelId="{F1A001C1-DE17-4915-B4FD-61C1FCEC2286}">
      <dsp:nvSpPr>
        <dsp:cNvPr id="0" name=""/>
        <dsp:cNvSpPr/>
      </dsp:nvSpPr>
      <dsp:spPr>
        <a:xfrm>
          <a:off x="326708" y="3156077"/>
          <a:ext cx="1059897" cy="529948"/>
        </a:xfrm>
        <a:prstGeom prst="roundRect">
          <a:avLst/>
        </a:prstGeom>
        <a:gradFill rotWithShape="0">
          <a:gsLst>
            <a:gs pos="0">
              <a:schemeClr val="accent2">
                <a:shade val="80000"/>
                <a:hueOff val="160224"/>
                <a:satOff val="-33577"/>
                <a:lumOff val="26446"/>
                <a:alphaOff val="0"/>
                <a:satMod val="103000"/>
                <a:lumMod val="102000"/>
                <a:tint val="94000"/>
              </a:schemeClr>
            </a:gs>
            <a:gs pos="50000">
              <a:schemeClr val="accent2">
                <a:shade val="80000"/>
                <a:hueOff val="160224"/>
                <a:satOff val="-33577"/>
                <a:lumOff val="26446"/>
                <a:alphaOff val="0"/>
                <a:satMod val="110000"/>
                <a:lumMod val="100000"/>
                <a:shade val="100000"/>
              </a:schemeClr>
            </a:gs>
            <a:gs pos="100000">
              <a:schemeClr val="accent2">
                <a:shade val="80000"/>
                <a:hueOff val="160224"/>
                <a:satOff val="-33577"/>
                <a:lumOff val="2644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latin typeface="Century Gothic" panose="020B0502020202020204"/>
            </a:rPr>
            <a:t>Data analysis </a:t>
          </a:r>
        </a:p>
      </dsp:txBody>
      <dsp:txXfrm>
        <a:off x="352578" y="3181947"/>
        <a:ext cx="1008157" cy="478208"/>
      </dsp:txXfrm>
    </dsp:sp>
    <dsp:sp modelId="{640EE9ED-448B-43CC-8A94-18E5EC9E2DF3}">
      <dsp:nvSpPr>
        <dsp:cNvPr id="0" name=""/>
        <dsp:cNvSpPr/>
      </dsp:nvSpPr>
      <dsp:spPr>
        <a:xfrm>
          <a:off x="328822" y="2126952"/>
          <a:ext cx="1059897" cy="529948"/>
        </a:xfrm>
        <a:prstGeom prst="roundRect">
          <a:avLst/>
        </a:prstGeom>
        <a:gradFill rotWithShape="0">
          <a:gsLst>
            <a:gs pos="0">
              <a:schemeClr val="accent2">
                <a:shade val="80000"/>
                <a:hueOff val="180252"/>
                <a:satOff val="-37774"/>
                <a:lumOff val="29752"/>
                <a:alphaOff val="0"/>
                <a:satMod val="103000"/>
                <a:lumMod val="102000"/>
                <a:tint val="94000"/>
              </a:schemeClr>
            </a:gs>
            <a:gs pos="50000">
              <a:schemeClr val="accent2">
                <a:shade val="80000"/>
                <a:hueOff val="180252"/>
                <a:satOff val="-37774"/>
                <a:lumOff val="29752"/>
                <a:alphaOff val="0"/>
                <a:satMod val="110000"/>
                <a:lumMod val="100000"/>
                <a:shade val="100000"/>
              </a:schemeClr>
            </a:gs>
            <a:gs pos="100000">
              <a:schemeClr val="accent2">
                <a:shade val="80000"/>
                <a:hueOff val="180252"/>
                <a:satOff val="-37774"/>
                <a:lumOff val="2975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a:latin typeface="Century Gothic" panose="020B0502020202020204"/>
            </a:rPr>
            <a:t>Progress meetings </a:t>
          </a:r>
        </a:p>
      </dsp:txBody>
      <dsp:txXfrm>
        <a:off x="354692" y="2152822"/>
        <a:ext cx="1008157" cy="478208"/>
      </dsp:txXfrm>
    </dsp:sp>
    <dsp:sp modelId="{584E4472-61E1-48B7-9853-B4E994AB09AC}">
      <dsp:nvSpPr>
        <dsp:cNvPr id="0" name=""/>
        <dsp:cNvSpPr/>
      </dsp:nvSpPr>
      <dsp:spPr>
        <a:xfrm>
          <a:off x="652716" y="1151469"/>
          <a:ext cx="1059897" cy="529948"/>
        </a:xfrm>
        <a:prstGeom prst="roundRect">
          <a:avLst/>
        </a:prstGeom>
        <a:gradFill rotWithShape="0">
          <a:gsLst>
            <a:gs pos="0">
              <a:schemeClr val="accent2">
                <a:shade val="80000"/>
                <a:hueOff val="200280"/>
                <a:satOff val="-41971"/>
                <a:lumOff val="33057"/>
                <a:alphaOff val="0"/>
                <a:satMod val="103000"/>
                <a:lumMod val="102000"/>
                <a:tint val="94000"/>
              </a:schemeClr>
            </a:gs>
            <a:gs pos="50000">
              <a:schemeClr val="accent2">
                <a:shade val="80000"/>
                <a:hueOff val="200280"/>
                <a:satOff val="-41971"/>
                <a:lumOff val="33057"/>
                <a:alphaOff val="0"/>
                <a:satMod val="110000"/>
                <a:lumMod val="100000"/>
                <a:shade val="100000"/>
              </a:schemeClr>
            </a:gs>
            <a:gs pos="100000">
              <a:schemeClr val="accent2">
                <a:shade val="80000"/>
                <a:hueOff val="200280"/>
                <a:satOff val="-41971"/>
                <a:lumOff val="3305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latin typeface="Century Gothic" panose="020B0502020202020204"/>
            </a:rPr>
            <a:t>External agency reviews</a:t>
          </a:r>
        </a:p>
      </dsp:txBody>
      <dsp:txXfrm>
        <a:off x="678586" y="1177339"/>
        <a:ext cx="1008157" cy="478208"/>
      </dsp:txXfrm>
    </dsp:sp>
    <dsp:sp modelId="{552F9D05-BC59-4474-8EAB-88DDD4DD518D}">
      <dsp:nvSpPr>
        <dsp:cNvPr id="0" name=""/>
        <dsp:cNvSpPr/>
      </dsp:nvSpPr>
      <dsp:spPr>
        <a:xfrm>
          <a:off x="1494139" y="310046"/>
          <a:ext cx="1059897" cy="529948"/>
        </a:xfrm>
        <a:prstGeom prst="roundRect">
          <a:avLst/>
        </a:prstGeom>
        <a:gradFill rotWithShape="0">
          <a:gsLst>
            <a:gs pos="0">
              <a:schemeClr val="accent2">
                <a:shade val="80000"/>
                <a:hueOff val="220308"/>
                <a:satOff val="-46168"/>
                <a:lumOff val="36363"/>
                <a:alphaOff val="0"/>
                <a:satMod val="103000"/>
                <a:lumMod val="102000"/>
                <a:tint val="94000"/>
              </a:schemeClr>
            </a:gs>
            <a:gs pos="50000">
              <a:schemeClr val="accent2">
                <a:shade val="80000"/>
                <a:hueOff val="220308"/>
                <a:satOff val="-46168"/>
                <a:lumOff val="36363"/>
                <a:alphaOff val="0"/>
                <a:satMod val="110000"/>
                <a:lumMod val="100000"/>
                <a:shade val="100000"/>
              </a:schemeClr>
            </a:gs>
            <a:gs pos="100000">
              <a:schemeClr val="accent2">
                <a:shade val="80000"/>
                <a:hueOff val="220308"/>
                <a:satOff val="-46168"/>
                <a:lumOff val="3636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US" sz="700" kern="1200" dirty="0">
              <a:latin typeface="Century Gothic" panose="020B0502020202020204"/>
            </a:rPr>
            <a:t>Personalised Provision</a:t>
          </a:r>
        </a:p>
      </dsp:txBody>
      <dsp:txXfrm>
        <a:off x="1520009" y="335916"/>
        <a:ext cx="1008157" cy="4782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B6E1E-3CA7-45FD-9230-3744359E5A5F}">
      <dsp:nvSpPr>
        <dsp:cNvPr id="0" name=""/>
        <dsp:cNvSpPr/>
      </dsp:nvSpPr>
      <dsp:spPr>
        <a:xfrm>
          <a:off x="0" y="0"/>
          <a:ext cx="9218188" cy="1039367"/>
        </a:xfrm>
        <a:prstGeom prst="roundRect">
          <a:avLst>
            <a:gd name="adj" fmla="val 10000"/>
          </a:avLst>
        </a:prstGeom>
        <a:gradFill rotWithShape="0">
          <a:gsLst>
            <a:gs pos="0">
              <a:schemeClr val="accent2">
                <a:shade val="80000"/>
                <a:hueOff val="0"/>
                <a:satOff val="0"/>
                <a:lumOff val="0"/>
                <a:alphaOff val="0"/>
                <a:satMod val="103000"/>
                <a:lumMod val="102000"/>
                <a:tint val="94000"/>
              </a:schemeClr>
            </a:gs>
            <a:gs pos="50000">
              <a:schemeClr val="accent2">
                <a:shade val="80000"/>
                <a:hueOff val="0"/>
                <a:satOff val="0"/>
                <a:lumOff val="0"/>
                <a:alphaOff val="0"/>
                <a:satMod val="110000"/>
                <a:lumMod val="100000"/>
                <a:shade val="100000"/>
              </a:schemeClr>
            </a:gs>
            <a:gs pos="100000">
              <a:schemeClr val="accent2">
                <a:shade val="8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a:t>
          </a:r>
          <a:r>
            <a:rPr lang="en-GB" sz="1400" b="1" i="1" kern="1200" dirty="0"/>
            <a:t>Teachers are responsible and accountable for the progress and development of the pupils in their class, including where pupils access support from teaching assistants or specialist staff</a:t>
          </a:r>
          <a:r>
            <a:rPr lang="en-GB" sz="1400" b="1" kern="1200" dirty="0"/>
            <a:t>” [Code of Practice; June 2014: 6.36] </a:t>
          </a:r>
        </a:p>
      </dsp:txBody>
      <dsp:txXfrm>
        <a:off x="30442" y="30442"/>
        <a:ext cx="8008803" cy="978483"/>
      </dsp:txXfrm>
    </dsp:sp>
    <dsp:sp modelId="{AB37495D-E309-4902-B128-A13965C3E0CA}">
      <dsp:nvSpPr>
        <dsp:cNvPr id="0" name=""/>
        <dsp:cNvSpPr/>
      </dsp:nvSpPr>
      <dsp:spPr>
        <a:xfrm>
          <a:off x="772023" y="1228343"/>
          <a:ext cx="9218188" cy="1039367"/>
        </a:xfrm>
        <a:prstGeom prst="roundRect">
          <a:avLst>
            <a:gd name="adj" fmla="val 10000"/>
          </a:avLst>
        </a:prstGeom>
        <a:gradFill rotWithShape="0">
          <a:gsLst>
            <a:gs pos="0">
              <a:schemeClr val="accent2">
                <a:shade val="80000"/>
                <a:hueOff val="73436"/>
                <a:satOff val="-15389"/>
                <a:lumOff val="12121"/>
                <a:alphaOff val="0"/>
                <a:satMod val="103000"/>
                <a:lumMod val="102000"/>
                <a:tint val="94000"/>
              </a:schemeClr>
            </a:gs>
            <a:gs pos="50000">
              <a:schemeClr val="accent2">
                <a:shade val="80000"/>
                <a:hueOff val="73436"/>
                <a:satOff val="-15389"/>
                <a:lumOff val="12121"/>
                <a:alphaOff val="0"/>
                <a:satMod val="110000"/>
                <a:lumMod val="100000"/>
                <a:shade val="100000"/>
              </a:schemeClr>
            </a:gs>
            <a:gs pos="100000">
              <a:schemeClr val="accent2">
                <a:shade val="80000"/>
                <a:hueOff val="73436"/>
                <a:satOff val="-15389"/>
                <a:lumOff val="12121"/>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We ensure all children have access to high quality teaching from their class teacher. The Rowan Wood curriculum provides structure, continuity and progression.  Teachers consider the environment in their classroom and resources that they use to ensure they meet the needs of the children.  Subject leaders and specialist leaders provide CPLD and support to ensure high quality teaching and learning.</a:t>
          </a:r>
          <a:endParaRPr lang="en-US" sz="1400" b="1" kern="1200" dirty="0"/>
        </a:p>
      </dsp:txBody>
      <dsp:txXfrm>
        <a:off x="802465" y="1258785"/>
        <a:ext cx="7709692" cy="978483"/>
      </dsp:txXfrm>
    </dsp:sp>
    <dsp:sp modelId="{B8A6A58C-7B24-4118-8DE0-F6447E82B03D}">
      <dsp:nvSpPr>
        <dsp:cNvPr id="0" name=""/>
        <dsp:cNvSpPr/>
      </dsp:nvSpPr>
      <dsp:spPr>
        <a:xfrm>
          <a:off x="1532523" y="2456687"/>
          <a:ext cx="9218188" cy="1039367"/>
        </a:xfrm>
        <a:prstGeom prst="roundRect">
          <a:avLst>
            <a:gd name="adj" fmla="val 10000"/>
          </a:avLst>
        </a:prstGeom>
        <a:gradFill rotWithShape="0">
          <a:gsLst>
            <a:gs pos="0">
              <a:schemeClr val="accent2">
                <a:shade val="80000"/>
                <a:hueOff val="146872"/>
                <a:satOff val="-30779"/>
                <a:lumOff val="24242"/>
                <a:alphaOff val="0"/>
                <a:satMod val="103000"/>
                <a:lumMod val="102000"/>
                <a:tint val="94000"/>
              </a:schemeClr>
            </a:gs>
            <a:gs pos="50000">
              <a:schemeClr val="accent2">
                <a:shade val="80000"/>
                <a:hueOff val="146872"/>
                <a:satOff val="-30779"/>
                <a:lumOff val="24242"/>
                <a:alphaOff val="0"/>
                <a:satMod val="110000"/>
                <a:lumMod val="100000"/>
                <a:shade val="100000"/>
              </a:schemeClr>
            </a:gs>
            <a:gs pos="100000">
              <a:schemeClr val="accent2">
                <a:shade val="80000"/>
                <a:hueOff val="146872"/>
                <a:satOff val="-30779"/>
                <a:lumOff val="2424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All children will require a personalised approach which will take into account their holistic needs, universal support (i.e. training for class staff to meet individual need), targeted support (i.e. a personalised timetable or cues) or specialist support (i.e. targeted work with the therapist or school specialist).</a:t>
          </a:r>
          <a:endParaRPr lang="en-US" sz="1400" b="1" kern="1200" dirty="0"/>
        </a:p>
      </dsp:txBody>
      <dsp:txXfrm>
        <a:off x="1562965" y="2487129"/>
        <a:ext cx="7721215" cy="978483"/>
      </dsp:txXfrm>
    </dsp:sp>
    <dsp:sp modelId="{D9EA0176-4BBB-4509-85EE-4148A5D95E5B}">
      <dsp:nvSpPr>
        <dsp:cNvPr id="0" name=""/>
        <dsp:cNvSpPr/>
      </dsp:nvSpPr>
      <dsp:spPr>
        <a:xfrm>
          <a:off x="2304547" y="3685031"/>
          <a:ext cx="9218188" cy="1039367"/>
        </a:xfrm>
        <a:prstGeom prst="roundRect">
          <a:avLst>
            <a:gd name="adj" fmla="val 10000"/>
          </a:avLst>
        </a:prstGeom>
        <a:gradFill rotWithShape="0">
          <a:gsLst>
            <a:gs pos="0">
              <a:schemeClr val="accent2">
                <a:shade val="80000"/>
                <a:hueOff val="220308"/>
                <a:satOff val="-46168"/>
                <a:lumOff val="36363"/>
                <a:alphaOff val="0"/>
                <a:satMod val="103000"/>
                <a:lumMod val="102000"/>
                <a:tint val="94000"/>
              </a:schemeClr>
            </a:gs>
            <a:gs pos="50000">
              <a:schemeClr val="accent2">
                <a:shade val="80000"/>
                <a:hueOff val="220308"/>
                <a:satOff val="-46168"/>
                <a:lumOff val="36363"/>
                <a:alphaOff val="0"/>
                <a:satMod val="110000"/>
                <a:lumMod val="100000"/>
                <a:shade val="100000"/>
              </a:schemeClr>
            </a:gs>
            <a:gs pos="100000">
              <a:schemeClr val="accent2">
                <a:shade val="80000"/>
                <a:hueOff val="220308"/>
                <a:satOff val="-46168"/>
                <a:lumOff val="3636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GB" sz="1400" b="1" kern="1200" dirty="0"/>
            <a:t>All children will be assessed as part of the school assessment cycle which will review progress against agreed outcomes and inform our graduated approach of assess, plan, do, review. </a:t>
          </a:r>
          <a:endParaRPr lang="en-GB" sz="1300" kern="1200" dirty="0"/>
        </a:p>
      </dsp:txBody>
      <dsp:txXfrm>
        <a:off x="2334989" y="3715473"/>
        <a:ext cx="7709692" cy="978483"/>
      </dsp:txXfrm>
    </dsp:sp>
    <dsp:sp modelId="{F70F4C9B-5B11-4155-BC04-E6C37E2DD32E}">
      <dsp:nvSpPr>
        <dsp:cNvPr id="0" name=""/>
        <dsp:cNvSpPr/>
      </dsp:nvSpPr>
      <dsp:spPr>
        <a:xfrm>
          <a:off x="8542599" y="796061"/>
          <a:ext cx="675589" cy="675589"/>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8694607" y="796061"/>
        <a:ext cx="371573" cy="508381"/>
      </dsp:txXfrm>
    </dsp:sp>
    <dsp:sp modelId="{1EF4F51B-2756-43DA-9104-685262D267A5}">
      <dsp:nvSpPr>
        <dsp:cNvPr id="0" name=""/>
        <dsp:cNvSpPr/>
      </dsp:nvSpPr>
      <dsp:spPr>
        <a:xfrm>
          <a:off x="9314623" y="2024404"/>
          <a:ext cx="675589" cy="675589"/>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9466631" y="2024404"/>
        <a:ext cx="371573" cy="508381"/>
      </dsp:txXfrm>
    </dsp:sp>
    <dsp:sp modelId="{E440B8CF-5088-46FF-97AC-72DBA6CC4D4D}">
      <dsp:nvSpPr>
        <dsp:cNvPr id="0" name=""/>
        <dsp:cNvSpPr/>
      </dsp:nvSpPr>
      <dsp:spPr>
        <a:xfrm>
          <a:off x="10075123" y="3252748"/>
          <a:ext cx="675589" cy="675589"/>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10227131" y="3252748"/>
        <a:ext cx="371573" cy="50838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B9191-8A28-4605-9334-60E09FA37074}">
      <dsp:nvSpPr>
        <dsp:cNvPr id="0" name=""/>
        <dsp:cNvSpPr/>
      </dsp:nvSpPr>
      <dsp:spPr>
        <a:xfrm>
          <a:off x="7335" y="969091"/>
          <a:ext cx="2192570" cy="3165523"/>
        </a:xfrm>
        <a:prstGeom prst="roundRect">
          <a:avLst>
            <a:gd name="adj" fmla="val 10000"/>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t>Staff Training and Development</a:t>
          </a:r>
        </a:p>
        <a:p>
          <a:pPr marL="0" lvl="0" indent="0" algn="ctr" defTabSz="711200">
            <a:lnSpc>
              <a:spcPct val="90000"/>
            </a:lnSpc>
            <a:spcBef>
              <a:spcPct val="0"/>
            </a:spcBef>
            <a:spcAft>
              <a:spcPct val="35000"/>
            </a:spcAft>
            <a:buNone/>
          </a:pPr>
          <a:endParaRPr lang="en-GB" sz="1200" b="0" kern="1200" dirty="0"/>
        </a:p>
        <a:p>
          <a:pPr marL="0" lvl="0" indent="0" algn="ctr" defTabSz="711200">
            <a:lnSpc>
              <a:spcPct val="90000"/>
            </a:lnSpc>
            <a:spcBef>
              <a:spcPct val="0"/>
            </a:spcBef>
            <a:spcAft>
              <a:spcPct val="35000"/>
            </a:spcAft>
            <a:buNone/>
          </a:pPr>
          <a:r>
            <a:rPr lang="en-GB" sz="1200" b="0" kern="1200" dirty="0"/>
            <a:t>- Ongoing high quality internal CPLD</a:t>
          </a:r>
        </a:p>
        <a:p>
          <a:pPr marL="0" lvl="0" indent="0" algn="ctr" defTabSz="711200">
            <a:lnSpc>
              <a:spcPct val="90000"/>
            </a:lnSpc>
            <a:spcBef>
              <a:spcPct val="0"/>
            </a:spcBef>
            <a:spcAft>
              <a:spcPct val="35000"/>
            </a:spcAft>
            <a:buNone/>
          </a:pPr>
          <a:r>
            <a:rPr lang="en-GB" sz="1200" b="0" kern="1200" dirty="0"/>
            <a:t>- Ongoing high quality external CPLD</a:t>
          </a:r>
        </a:p>
        <a:p>
          <a:pPr marL="0" lvl="0" indent="0" algn="ctr" defTabSz="711200">
            <a:lnSpc>
              <a:spcPct val="90000"/>
            </a:lnSpc>
            <a:spcBef>
              <a:spcPct val="0"/>
            </a:spcBef>
            <a:spcAft>
              <a:spcPct val="35000"/>
            </a:spcAft>
            <a:buNone/>
          </a:pPr>
          <a:r>
            <a:rPr lang="en-GB" sz="1200" b="0" kern="1200" dirty="0"/>
            <a:t>- Ongoing mandatory training</a:t>
          </a:r>
        </a:p>
        <a:p>
          <a:pPr marL="0" lvl="0" indent="0" algn="ctr" defTabSz="711200">
            <a:lnSpc>
              <a:spcPct val="90000"/>
            </a:lnSpc>
            <a:spcBef>
              <a:spcPct val="0"/>
            </a:spcBef>
            <a:spcAft>
              <a:spcPct val="35000"/>
            </a:spcAft>
            <a:buNone/>
          </a:pPr>
          <a:r>
            <a:rPr lang="en-GB" sz="1200" b="0" kern="1200" dirty="0"/>
            <a:t>- Specialist training, support and ongoing discussions with therapists and health teams. </a:t>
          </a:r>
        </a:p>
        <a:p>
          <a:pPr marL="0" lvl="0" indent="0" algn="ctr" defTabSz="711200">
            <a:lnSpc>
              <a:spcPct val="90000"/>
            </a:lnSpc>
            <a:spcBef>
              <a:spcPct val="0"/>
            </a:spcBef>
            <a:spcAft>
              <a:spcPct val="35000"/>
            </a:spcAft>
            <a:buNone/>
          </a:pPr>
          <a:endParaRPr lang="en-GB" sz="1800" kern="1200" dirty="0"/>
        </a:p>
        <a:p>
          <a:pPr marL="0" lvl="0" indent="0" algn="ctr" defTabSz="711200">
            <a:lnSpc>
              <a:spcPct val="90000"/>
            </a:lnSpc>
            <a:spcBef>
              <a:spcPct val="0"/>
            </a:spcBef>
            <a:spcAft>
              <a:spcPct val="35000"/>
            </a:spcAft>
            <a:buNone/>
          </a:pPr>
          <a:endParaRPr lang="en-GB" sz="1800" kern="1200" dirty="0"/>
        </a:p>
      </dsp:txBody>
      <dsp:txXfrm>
        <a:off x="71553" y="1033309"/>
        <a:ext cx="2064134" cy="3037087"/>
      </dsp:txXfrm>
    </dsp:sp>
    <dsp:sp modelId="{083D6E5B-7005-465A-B1D6-F508FF8A8C84}">
      <dsp:nvSpPr>
        <dsp:cNvPr id="0" name=""/>
        <dsp:cNvSpPr/>
      </dsp:nvSpPr>
      <dsp:spPr>
        <a:xfrm>
          <a:off x="2419163" y="2279974"/>
          <a:ext cx="464824" cy="543757"/>
        </a:xfrm>
        <a:prstGeom prs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2419163" y="2388725"/>
        <a:ext cx="325377" cy="326255"/>
      </dsp:txXfrm>
    </dsp:sp>
    <dsp:sp modelId="{91663D1B-934E-4AD0-B5B0-56CA63CD90FE}">
      <dsp:nvSpPr>
        <dsp:cNvPr id="0" name=""/>
        <dsp:cNvSpPr/>
      </dsp:nvSpPr>
      <dsp:spPr>
        <a:xfrm>
          <a:off x="3076934" y="969091"/>
          <a:ext cx="2192570" cy="3165523"/>
        </a:xfrm>
        <a:prstGeom prst="roundRect">
          <a:avLst>
            <a:gd name="adj" fmla="val 10000"/>
          </a:avLst>
        </a:prstGeom>
        <a:solidFill>
          <a:schemeClr val="accent2">
            <a:shade val="80000"/>
            <a:hueOff val="110154"/>
            <a:satOff val="-23084"/>
            <a:lumOff val="181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t>Internal Validations</a:t>
          </a:r>
        </a:p>
        <a:p>
          <a:pPr marL="0" lvl="0" indent="0" algn="ctr" defTabSz="711200">
            <a:lnSpc>
              <a:spcPct val="90000"/>
            </a:lnSpc>
            <a:spcBef>
              <a:spcPct val="0"/>
            </a:spcBef>
            <a:spcAft>
              <a:spcPct val="35000"/>
            </a:spcAft>
            <a:buNone/>
          </a:pPr>
          <a:endParaRPr lang="en-GB" sz="1600" b="1" kern="1200" dirty="0"/>
        </a:p>
        <a:p>
          <a:pPr marL="0" lvl="0" indent="0" algn="ctr" defTabSz="711200">
            <a:lnSpc>
              <a:spcPct val="90000"/>
            </a:lnSpc>
            <a:spcBef>
              <a:spcPct val="0"/>
            </a:spcBef>
            <a:spcAft>
              <a:spcPct val="35000"/>
            </a:spcAft>
            <a:buNone/>
          </a:pPr>
          <a:r>
            <a:rPr lang="en-GB" sz="1200" b="0" kern="1200" dirty="0"/>
            <a:t>- Dialogic approach to line management.</a:t>
          </a:r>
        </a:p>
        <a:p>
          <a:pPr marL="0" lvl="0" indent="0" algn="ctr" defTabSz="711200">
            <a:lnSpc>
              <a:spcPct val="90000"/>
            </a:lnSpc>
            <a:spcBef>
              <a:spcPct val="0"/>
            </a:spcBef>
            <a:spcAft>
              <a:spcPct val="35000"/>
            </a:spcAft>
            <a:buNone/>
          </a:pPr>
          <a:r>
            <a:rPr lang="en-GB" sz="1200" b="0" kern="1200" dirty="0"/>
            <a:t>- Progress meetings</a:t>
          </a:r>
        </a:p>
        <a:p>
          <a:pPr marL="0" lvl="0" indent="0" algn="ctr" defTabSz="711200">
            <a:lnSpc>
              <a:spcPct val="90000"/>
            </a:lnSpc>
            <a:spcBef>
              <a:spcPct val="0"/>
            </a:spcBef>
            <a:spcAft>
              <a:spcPct val="35000"/>
            </a:spcAft>
            <a:buNone/>
          </a:pPr>
          <a:r>
            <a:rPr lang="en-GB" sz="1200" b="0" kern="1200" dirty="0"/>
            <a:t>- Learning walks</a:t>
          </a:r>
        </a:p>
        <a:p>
          <a:pPr marL="0" lvl="0" indent="0" algn="ctr" defTabSz="711200">
            <a:lnSpc>
              <a:spcPct val="90000"/>
            </a:lnSpc>
            <a:spcBef>
              <a:spcPct val="0"/>
            </a:spcBef>
            <a:spcAft>
              <a:spcPct val="35000"/>
            </a:spcAft>
            <a:buNone/>
          </a:pPr>
          <a:r>
            <a:rPr lang="en-GB" sz="1200" b="0" kern="1200" dirty="0"/>
            <a:t>- Assessment monitoring and conversations</a:t>
          </a:r>
        </a:p>
        <a:p>
          <a:pPr marL="0" lvl="0" indent="0" algn="ctr" defTabSz="711200">
            <a:lnSpc>
              <a:spcPct val="90000"/>
            </a:lnSpc>
            <a:spcBef>
              <a:spcPct val="0"/>
            </a:spcBef>
            <a:spcAft>
              <a:spcPct val="35000"/>
            </a:spcAft>
            <a:buNone/>
          </a:pPr>
          <a:r>
            <a:rPr lang="en-GB" sz="1200" b="0" kern="1200" dirty="0"/>
            <a:t>- Governors Monitoring mornings</a:t>
          </a:r>
        </a:p>
        <a:p>
          <a:pPr marL="0" lvl="0" indent="0" algn="ctr" defTabSz="711200">
            <a:lnSpc>
              <a:spcPct val="90000"/>
            </a:lnSpc>
            <a:spcBef>
              <a:spcPct val="0"/>
            </a:spcBef>
            <a:spcAft>
              <a:spcPct val="35000"/>
            </a:spcAft>
            <a:buNone/>
          </a:pPr>
          <a:r>
            <a:rPr lang="en-GB" sz="3000" kern="1200" dirty="0"/>
            <a:t>  </a:t>
          </a:r>
        </a:p>
      </dsp:txBody>
      <dsp:txXfrm>
        <a:off x="3141152" y="1033309"/>
        <a:ext cx="2064134" cy="3037087"/>
      </dsp:txXfrm>
    </dsp:sp>
    <dsp:sp modelId="{A49EA88D-FA0B-4875-95F4-83F47A284D1F}">
      <dsp:nvSpPr>
        <dsp:cNvPr id="0" name=""/>
        <dsp:cNvSpPr/>
      </dsp:nvSpPr>
      <dsp:spPr>
        <a:xfrm>
          <a:off x="5488762" y="2279974"/>
          <a:ext cx="464824" cy="543757"/>
        </a:xfrm>
        <a:prstGeom prst="rightArrow">
          <a:avLst>
            <a:gd name="adj1" fmla="val 60000"/>
            <a:gd name="adj2" fmla="val 50000"/>
          </a:avLst>
        </a:prstGeom>
        <a:solidFill>
          <a:schemeClr val="accent2">
            <a:shade val="90000"/>
            <a:hueOff val="220353"/>
            <a:satOff val="-45595"/>
            <a:lumOff val="3463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5488762" y="2388725"/>
        <a:ext cx="325377" cy="326255"/>
      </dsp:txXfrm>
    </dsp:sp>
    <dsp:sp modelId="{67B5B3B9-49A0-4658-AB37-6D13C37DE1DF}">
      <dsp:nvSpPr>
        <dsp:cNvPr id="0" name=""/>
        <dsp:cNvSpPr/>
      </dsp:nvSpPr>
      <dsp:spPr>
        <a:xfrm>
          <a:off x="6146533" y="969091"/>
          <a:ext cx="2192570" cy="3165523"/>
        </a:xfrm>
        <a:prstGeom prst="roundRect">
          <a:avLst>
            <a:gd name="adj" fmla="val 10000"/>
          </a:avLst>
        </a:prstGeom>
        <a:solidFill>
          <a:schemeClr val="accent2">
            <a:shade val="80000"/>
            <a:hueOff val="220308"/>
            <a:satOff val="-46168"/>
            <a:lumOff val="363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t>External Validations</a:t>
          </a:r>
        </a:p>
        <a:p>
          <a:pPr marL="0" lvl="0" indent="0" algn="ctr" defTabSz="711200">
            <a:lnSpc>
              <a:spcPct val="90000"/>
            </a:lnSpc>
            <a:spcBef>
              <a:spcPct val="0"/>
            </a:spcBef>
            <a:spcAft>
              <a:spcPct val="35000"/>
            </a:spcAft>
            <a:buNone/>
          </a:pPr>
          <a:endParaRPr lang="en-GB" sz="1600" b="1" kern="1200" dirty="0"/>
        </a:p>
        <a:p>
          <a:pPr marL="0" lvl="0" indent="0" algn="ctr" defTabSz="711200">
            <a:lnSpc>
              <a:spcPct val="90000"/>
            </a:lnSpc>
            <a:spcBef>
              <a:spcPct val="0"/>
            </a:spcBef>
            <a:spcAft>
              <a:spcPct val="35000"/>
            </a:spcAft>
            <a:buNone/>
          </a:pPr>
          <a:r>
            <a:rPr lang="en-GB" sz="1200" b="0" kern="1200" dirty="0"/>
            <a:t>-  Ofsted</a:t>
          </a:r>
        </a:p>
        <a:p>
          <a:pPr marL="0" lvl="0" indent="0" algn="ctr" defTabSz="711200">
            <a:lnSpc>
              <a:spcPct val="90000"/>
            </a:lnSpc>
            <a:spcBef>
              <a:spcPct val="0"/>
            </a:spcBef>
            <a:spcAft>
              <a:spcPct val="35000"/>
            </a:spcAft>
            <a:buNone/>
          </a:pPr>
          <a:r>
            <a:rPr lang="en-GB" sz="1200" b="0" kern="1200" dirty="0"/>
            <a:t>- Compass Challenge and Support Reviews</a:t>
          </a:r>
        </a:p>
        <a:p>
          <a:pPr marL="0" lvl="0" indent="0" algn="ctr" defTabSz="711200">
            <a:lnSpc>
              <a:spcPct val="90000"/>
            </a:lnSpc>
            <a:spcBef>
              <a:spcPct val="0"/>
            </a:spcBef>
            <a:spcAft>
              <a:spcPct val="35000"/>
            </a:spcAft>
            <a:buNone/>
          </a:pPr>
          <a:r>
            <a:rPr lang="en-GB" sz="1200" b="0" kern="1200" dirty="0"/>
            <a:t>- Challenge Partners Reviews</a:t>
          </a:r>
        </a:p>
        <a:p>
          <a:pPr marL="0" lvl="0" indent="0" algn="ctr" defTabSz="711200">
            <a:lnSpc>
              <a:spcPct val="90000"/>
            </a:lnSpc>
            <a:spcBef>
              <a:spcPct val="0"/>
            </a:spcBef>
            <a:spcAft>
              <a:spcPct val="35000"/>
            </a:spcAft>
            <a:buNone/>
          </a:pPr>
          <a:r>
            <a:rPr lang="en-GB" sz="1200" b="0" kern="1200" dirty="0"/>
            <a:t>- School Improvement mechanisms</a:t>
          </a:r>
        </a:p>
        <a:p>
          <a:pPr marL="0" lvl="0" indent="0" algn="ctr" defTabSz="711200">
            <a:lnSpc>
              <a:spcPct val="90000"/>
            </a:lnSpc>
            <a:spcBef>
              <a:spcPct val="0"/>
            </a:spcBef>
            <a:spcAft>
              <a:spcPct val="35000"/>
            </a:spcAft>
            <a:buNone/>
          </a:pPr>
          <a:r>
            <a:rPr lang="en-GB" sz="1200" b="0" kern="1200" dirty="0"/>
            <a:t>- Links with National Autistic Society </a:t>
          </a:r>
        </a:p>
      </dsp:txBody>
      <dsp:txXfrm>
        <a:off x="6210751" y="1033309"/>
        <a:ext cx="2064134" cy="30370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49E76-2B7F-48F5-A374-9F7B08D06281}">
      <dsp:nvSpPr>
        <dsp:cNvPr id="0" name=""/>
        <dsp:cNvSpPr/>
      </dsp:nvSpPr>
      <dsp:spPr>
        <a:xfrm>
          <a:off x="0" y="327219"/>
          <a:ext cx="11538902" cy="1406924"/>
        </a:xfrm>
        <a:prstGeom prst="roundRect">
          <a:avLst/>
        </a:prstGeom>
        <a:solidFill>
          <a:schemeClr val="accent5">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00000"/>
            </a:lnSpc>
            <a:spcBef>
              <a:spcPct val="0"/>
            </a:spcBef>
            <a:spcAft>
              <a:spcPct val="35000"/>
            </a:spcAft>
            <a:buNone/>
          </a:pPr>
          <a:r>
            <a:rPr lang="en-GB" sz="1800" kern="1200" dirty="0"/>
            <a:t>We create an inclusive learning environment whereby all children are supported to take part in activities alongside other children. </a:t>
          </a:r>
          <a:r>
            <a:rPr lang="en-GB" sz="1800" b="0" i="0" kern="1200" dirty="0"/>
            <a:t>The learning environment supports children to develop their learning, relationships and independence. All children at Rowan Wood benefit from carefully planned and designed specialist learning environments. </a:t>
          </a:r>
          <a:r>
            <a:rPr lang="en-GB" sz="1900" kern="1200" dirty="0"/>
            <a:t>.</a:t>
          </a:r>
          <a:endParaRPr lang="en-US" sz="1900" kern="1200" dirty="0"/>
        </a:p>
      </dsp:txBody>
      <dsp:txXfrm>
        <a:off x="68680" y="395899"/>
        <a:ext cx="11401542" cy="1269564"/>
      </dsp:txXfrm>
    </dsp:sp>
    <dsp:sp modelId="{23FFCE62-26BD-4E18-97C1-A295E2F3DF51}">
      <dsp:nvSpPr>
        <dsp:cNvPr id="0" name=""/>
        <dsp:cNvSpPr/>
      </dsp:nvSpPr>
      <dsp:spPr>
        <a:xfrm>
          <a:off x="0" y="1910484"/>
          <a:ext cx="11538902" cy="1406924"/>
        </a:xfrm>
        <a:prstGeom prst="roundRect">
          <a:avLst/>
        </a:prstGeom>
        <a:solidFill>
          <a:schemeClr val="accent5">
            <a:alpha val="90000"/>
            <a:hueOff val="0"/>
            <a:satOff val="0"/>
            <a:lumOff val="0"/>
            <a:alphaOff val="-2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00000"/>
            </a:lnSpc>
            <a:spcBef>
              <a:spcPct val="0"/>
            </a:spcBef>
            <a:spcAft>
              <a:spcPct val="35000"/>
            </a:spcAft>
            <a:buNone/>
          </a:pPr>
          <a:r>
            <a:rPr lang="en-GB" sz="1800" kern="1200">
              <a:latin typeface="+mn-lt"/>
            </a:rPr>
            <a:t>Adaptions could include; </a:t>
          </a:r>
          <a:r>
            <a:rPr lang="en-US" sz="1800" kern="1200">
              <a:latin typeface="+mn-lt"/>
            </a:rPr>
            <a:t>personalised timetables and curriculums, coloured  backgrounds on books and/or overlays, a visual timetable, an individual timetable, large fonts, specialist equipment, visual cues and aids, staff support and evidence-based interventions</a:t>
          </a:r>
          <a:r>
            <a:rPr lang="en-US" sz="1900" kern="1200"/>
            <a:t>.</a:t>
          </a:r>
          <a:endParaRPr lang="en-GB" sz="1900" kern="1200"/>
        </a:p>
      </dsp:txBody>
      <dsp:txXfrm>
        <a:off x="68680" y="1979164"/>
        <a:ext cx="11401542" cy="1269564"/>
      </dsp:txXfrm>
    </dsp:sp>
    <dsp:sp modelId="{6F80D85D-1ACC-4E3B-9BA3-10E3545CABF2}">
      <dsp:nvSpPr>
        <dsp:cNvPr id="0" name=""/>
        <dsp:cNvSpPr/>
      </dsp:nvSpPr>
      <dsp:spPr>
        <a:xfrm>
          <a:off x="0" y="3486723"/>
          <a:ext cx="11538902" cy="1406924"/>
        </a:xfrm>
        <a:prstGeom prst="roundRect">
          <a:avLst/>
        </a:prstGeom>
        <a:solidFill>
          <a:schemeClr val="accent5">
            <a:alpha val="90000"/>
            <a:hueOff val="0"/>
            <a:satOff val="0"/>
            <a:lumOff val="0"/>
            <a:alphaOff val="-4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100000"/>
            </a:lnSpc>
            <a:spcBef>
              <a:spcPct val="0"/>
            </a:spcBef>
            <a:spcAft>
              <a:spcPct val="35000"/>
            </a:spcAft>
            <a:buNone/>
          </a:pPr>
          <a:r>
            <a:rPr lang="en-US" sz="1800" b="0" kern="1200" dirty="0">
              <a:latin typeface="+mn-lt"/>
            </a:rPr>
            <a:t>The school is purpose built to ensure that all children’s physical and sensory needs can be met within the school environment. The school was designed with the needs of the children in mind and each area of the building is accessible, enabling and inclusive.</a:t>
          </a:r>
        </a:p>
      </dsp:txBody>
      <dsp:txXfrm>
        <a:off x="68680" y="3555403"/>
        <a:ext cx="11401542" cy="126956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AB75E-5601-491E-9F64-DA6D8C65399B}">
      <dsp:nvSpPr>
        <dsp:cNvPr id="0" name=""/>
        <dsp:cNvSpPr/>
      </dsp:nvSpPr>
      <dsp:spPr>
        <a:xfrm>
          <a:off x="97410" y="189889"/>
          <a:ext cx="1522707" cy="152270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146E92-70D3-41CA-B389-23F5B1E97F8B}">
      <dsp:nvSpPr>
        <dsp:cNvPr id="0" name=""/>
        <dsp:cNvSpPr/>
      </dsp:nvSpPr>
      <dsp:spPr>
        <a:xfrm>
          <a:off x="417178" y="509658"/>
          <a:ext cx="883170" cy="88317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12F092-A043-4747-AB7F-CDE6A7F627CC}">
      <dsp:nvSpPr>
        <dsp:cNvPr id="0" name=""/>
        <dsp:cNvSpPr/>
      </dsp:nvSpPr>
      <dsp:spPr>
        <a:xfrm>
          <a:off x="1946412" y="189889"/>
          <a:ext cx="3589238"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kern="1200" dirty="0">
              <a:solidFill>
                <a:schemeClr val="bg2">
                  <a:lumMod val="75000"/>
                  <a:lumOff val="25000"/>
                </a:schemeClr>
              </a:solidFill>
            </a:rPr>
            <a:t>All children will encounter transition throughout their time at school. Any change or transition will be carefully considered and managed to ensure the needs of the child are met. </a:t>
          </a:r>
          <a:endParaRPr lang="en-US" sz="1400" b="1" kern="1200" dirty="0">
            <a:solidFill>
              <a:schemeClr val="bg2">
                <a:lumMod val="75000"/>
                <a:lumOff val="25000"/>
              </a:schemeClr>
            </a:solidFill>
          </a:endParaRPr>
        </a:p>
      </dsp:txBody>
      <dsp:txXfrm>
        <a:off x="1946412" y="189889"/>
        <a:ext cx="3589238" cy="1522707"/>
      </dsp:txXfrm>
    </dsp:sp>
    <dsp:sp modelId="{FE52E26C-2EB0-46C1-9E0F-A09B5CC99FCA}">
      <dsp:nvSpPr>
        <dsp:cNvPr id="0" name=""/>
        <dsp:cNvSpPr/>
      </dsp:nvSpPr>
      <dsp:spPr>
        <a:xfrm>
          <a:off x="6161048" y="189889"/>
          <a:ext cx="1522707" cy="152270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21177B-B872-4117-A21F-338346D28120}">
      <dsp:nvSpPr>
        <dsp:cNvPr id="0" name=""/>
        <dsp:cNvSpPr/>
      </dsp:nvSpPr>
      <dsp:spPr>
        <a:xfrm>
          <a:off x="6480816" y="509658"/>
          <a:ext cx="883170" cy="88317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0B6FBC-A93D-4ECB-BAE6-5F819F09EDF6}">
      <dsp:nvSpPr>
        <dsp:cNvPr id="0" name=""/>
        <dsp:cNvSpPr/>
      </dsp:nvSpPr>
      <dsp:spPr>
        <a:xfrm>
          <a:off x="8010050" y="189889"/>
          <a:ext cx="3589238"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kern="1200" dirty="0">
              <a:solidFill>
                <a:schemeClr val="bg2">
                  <a:lumMod val="75000"/>
                  <a:lumOff val="25000"/>
                </a:schemeClr>
              </a:solidFill>
              <a:latin typeface="+mn-lt"/>
            </a:rPr>
            <a:t>Children will move between classes and will encounter changes of teachers. The children will have the opportunity to meet the new adults they are working with. Children will visit their new classrooms where required. In some cases, some children may require additional support for transition which could include additional visits, social stories, photos or transition packs. </a:t>
          </a:r>
          <a:endParaRPr lang="en-US" sz="1400" b="1" kern="1200" dirty="0">
            <a:solidFill>
              <a:schemeClr val="bg2">
                <a:lumMod val="75000"/>
                <a:lumOff val="25000"/>
              </a:schemeClr>
            </a:solidFill>
            <a:latin typeface="+mn-lt"/>
          </a:endParaRPr>
        </a:p>
      </dsp:txBody>
      <dsp:txXfrm>
        <a:off x="8010050" y="189889"/>
        <a:ext cx="3589238" cy="1522707"/>
      </dsp:txXfrm>
    </dsp:sp>
    <dsp:sp modelId="{E0C52AB8-CC70-4E39-9EE3-CE70758BD88A}">
      <dsp:nvSpPr>
        <dsp:cNvPr id="0" name=""/>
        <dsp:cNvSpPr/>
      </dsp:nvSpPr>
      <dsp:spPr>
        <a:xfrm>
          <a:off x="97410" y="2414142"/>
          <a:ext cx="1522707" cy="152270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3BE73B-4C39-4E78-A758-0A84E04D0611}">
      <dsp:nvSpPr>
        <dsp:cNvPr id="0" name=""/>
        <dsp:cNvSpPr/>
      </dsp:nvSpPr>
      <dsp:spPr>
        <a:xfrm>
          <a:off x="417178" y="2733911"/>
          <a:ext cx="883170" cy="88317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A21AF2-0A11-402B-99C6-A13C25976512}">
      <dsp:nvSpPr>
        <dsp:cNvPr id="0" name=""/>
        <dsp:cNvSpPr/>
      </dsp:nvSpPr>
      <dsp:spPr>
        <a:xfrm>
          <a:off x="1946412" y="2414142"/>
          <a:ext cx="3589238"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kern="1200" dirty="0">
              <a:solidFill>
                <a:schemeClr val="bg2">
                  <a:lumMod val="75000"/>
                  <a:lumOff val="25000"/>
                </a:schemeClr>
              </a:solidFill>
              <a:latin typeface="+mn-lt"/>
            </a:rPr>
            <a:t>Sometimes, children may move school. We will work with the other school and share relevant information to ensure there is a thorough transition. </a:t>
          </a:r>
          <a:endParaRPr lang="en-US" sz="1400" b="1" kern="1200">
            <a:solidFill>
              <a:schemeClr val="bg2">
                <a:lumMod val="75000"/>
                <a:lumOff val="25000"/>
              </a:schemeClr>
            </a:solidFill>
            <a:latin typeface="+mn-lt"/>
          </a:endParaRPr>
        </a:p>
      </dsp:txBody>
      <dsp:txXfrm>
        <a:off x="1946412" y="2414142"/>
        <a:ext cx="3589238" cy="1522707"/>
      </dsp:txXfrm>
    </dsp:sp>
    <dsp:sp modelId="{0FE10547-77D5-48A4-A783-EF645BDA522B}">
      <dsp:nvSpPr>
        <dsp:cNvPr id="0" name=""/>
        <dsp:cNvSpPr/>
      </dsp:nvSpPr>
      <dsp:spPr>
        <a:xfrm>
          <a:off x="6161048" y="2414142"/>
          <a:ext cx="1522707" cy="152270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510169-ED82-4489-91F9-C4881B8069D0}">
      <dsp:nvSpPr>
        <dsp:cNvPr id="0" name=""/>
        <dsp:cNvSpPr/>
      </dsp:nvSpPr>
      <dsp:spPr>
        <a:xfrm>
          <a:off x="6480816" y="2733911"/>
          <a:ext cx="883170" cy="883170"/>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994263-1B27-4F0A-BDB2-176AD0E8ED5B}">
      <dsp:nvSpPr>
        <dsp:cNvPr id="0" name=""/>
        <dsp:cNvSpPr/>
      </dsp:nvSpPr>
      <dsp:spPr>
        <a:xfrm>
          <a:off x="8010050" y="2414142"/>
          <a:ext cx="3589238"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kern="1200" dirty="0">
              <a:solidFill>
                <a:schemeClr val="bg2">
                  <a:lumMod val="75000"/>
                  <a:lumOff val="25000"/>
                </a:schemeClr>
              </a:solidFill>
              <a:latin typeface="+mn-lt"/>
            </a:rPr>
            <a:t>At Rowan Wood we work closely with families, other schools or nurseries and where necessary, health professionals to provide a smooth transition between settings that meet the needs of the child. Staff communicate fully with other agencies to ensure all information is gathered. </a:t>
          </a:r>
          <a:endParaRPr lang="en-US" sz="1400" b="1" kern="1200" dirty="0">
            <a:solidFill>
              <a:schemeClr val="bg2">
                <a:lumMod val="75000"/>
                <a:lumOff val="25000"/>
              </a:schemeClr>
            </a:solidFill>
            <a:latin typeface="+mn-lt"/>
          </a:endParaRPr>
        </a:p>
      </dsp:txBody>
      <dsp:txXfrm>
        <a:off x="8010050" y="2414142"/>
        <a:ext cx="3589238" cy="152270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A691D0-C201-42B1-BCE9-76D540F7297D}">
      <dsp:nvSpPr>
        <dsp:cNvPr id="0" name=""/>
        <dsp:cNvSpPr/>
      </dsp:nvSpPr>
      <dsp:spPr>
        <a:xfrm>
          <a:off x="0" y="210489"/>
          <a:ext cx="4876795" cy="708750"/>
        </a:xfrm>
        <a:prstGeom prst="rect">
          <a:avLst/>
        </a:prstGeom>
        <a:solidFill>
          <a:schemeClr val="lt1">
            <a:alpha val="90000"/>
            <a:hueOff val="0"/>
            <a:satOff val="0"/>
            <a:lumOff val="0"/>
            <a:alphaOff val="0"/>
          </a:schemeClr>
        </a:solidFill>
        <a:ln w="6350" cap="flat" cmpd="sng" algn="ctr">
          <a:solidFill>
            <a:schemeClr val="accent2">
              <a:shade val="5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187452"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n-lt"/>
              <a:cs typeface="Calibri Light"/>
            </a:rPr>
            <a:t>Educational Psychology Service</a:t>
          </a:r>
        </a:p>
        <a:p>
          <a:pPr marL="114300" lvl="1" indent="-114300" algn="l" defTabSz="622300">
            <a:lnSpc>
              <a:spcPct val="90000"/>
            </a:lnSpc>
            <a:spcBef>
              <a:spcPct val="0"/>
            </a:spcBef>
            <a:spcAft>
              <a:spcPct val="15000"/>
            </a:spcAft>
            <a:buChar char="•"/>
          </a:pPr>
          <a:r>
            <a:rPr lang="en-US" sz="1400" kern="1200" dirty="0">
              <a:latin typeface="+mn-lt"/>
              <a:cs typeface="Calibri Light"/>
            </a:rPr>
            <a:t>CAMHS</a:t>
          </a:r>
        </a:p>
      </dsp:txBody>
      <dsp:txXfrm>
        <a:off x="0" y="210489"/>
        <a:ext cx="4876795" cy="708750"/>
      </dsp:txXfrm>
    </dsp:sp>
    <dsp:sp modelId="{2BF28ADA-5D95-496A-A992-1DCF9B78D4E4}">
      <dsp:nvSpPr>
        <dsp:cNvPr id="0" name=""/>
        <dsp:cNvSpPr/>
      </dsp:nvSpPr>
      <dsp:spPr>
        <a:xfrm>
          <a:off x="243839" y="87373"/>
          <a:ext cx="3413756" cy="255956"/>
        </a:xfrm>
        <a:prstGeom prst="roundRect">
          <a:avLst/>
        </a:prstGeom>
        <a:gradFill rotWithShape="0">
          <a:gsLst>
            <a:gs pos="0">
              <a:schemeClr val="accent2">
                <a:shade val="50000"/>
                <a:hueOff val="0"/>
                <a:satOff val="0"/>
                <a:lumOff val="0"/>
                <a:alphaOff val="0"/>
                <a:satMod val="103000"/>
                <a:lumMod val="102000"/>
                <a:tint val="94000"/>
              </a:schemeClr>
            </a:gs>
            <a:gs pos="50000">
              <a:schemeClr val="accent2">
                <a:shade val="50000"/>
                <a:hueOff val="0"/>
                <a:satOff val="0"/>
                <a:lumOff val="0"/>
                <a:alphaOff val="0"/>
                <a:satMod val="110000"/>
                <a:lumMod val="100000"/>
                <a:shade val="100000"/>
              </a:schemeClr>
            </a:gs>
            <a:gs pos="100000">
              <a:schemeClr val="accent2">
                <a:shade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mj-lt"/>
              <a:cs typeface="Calibri Light"/>
            </a:rPr>
            <a:t>Wellbeing and mental health </a:t>
          </a:r>
          <a:endParaRPr lang="en-US" sz="1400" kern="1200" dirty="0">
            <a:latin typeface="+mj-lt"/>
            <a:ea typeface="+mj-lt"/>
            <a:cs typeface="Calibri Light"/>
          </a:endParaRPr>
        </a:p>
      </dsp:txBody>
      <dsp:txXfrm>
        <a:off x="256334" y="99868"/>
        <a:ext cx="3388766" cy="230966"/>
      </dsp:txXfrm>
    </dsp:sp>
    <dsp:sp modelId="{49D9C3E4-BC67-44AB-84FD-33E0EBD06D96}">
      <dsp:nvSpPr>
        <dsp:cNvPr id="0" name=""/>
        <dsp:cNvSpPr/>
      </dsp:nvSpPr>
      <dsp:spPr>
        <a:xfrm>
          <a:off x="0" y="1100679"/>
          <a:ext cx="4876795" cy="1458927"/>
        </a:xfrm>
        <a:prstGeom prst="rect">
          <a:avLst/>
        </a:prstGeom>
        <a:solidFill>
          <a:schemeClr val="lt1">
            <a:alpha val="90000"/>
            <a:hueOff val="0"/>
            <a:satOff val="0"/>
            <a:lumOff val="0"/>
            <a:alphaOff val="0"/>
          </a:schemeClr>
        </a:solidFill>
        <a:ln w="6350" cap="flat" cmpd="sng" algn="ctr">
          <a:solidFill>
            <a:schemeClr val="accent2">
              <a:shade val="50000"/>
              <a:hueOff val="122789"/>
              <a:satOff val="-25263"/>
              <a:lumOff val="2594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187452"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n-lt"/>
              <a:cs typeface="Calibri Light"/>
            </a:rPr>
            <a:t>Wheelchair Services</a:t>
          </a:r>
        </a:p>
        <a:p>
          <a:pPr marL="114300" lvl="1" indent="-114300" algn="l" defTabSz="622300">
            <a:lnSpc>
              <a:spcPct val="90000"/>
            </a:lnSpc>
            <a:spcBef>
              <a:spcPct val="0"/>
            </a:spcBef>
            <a:spcAft>
              <a:spcPct val="15000"/>
            </a:spcAft>
            <a:buChar char="•"/>
          </a:pPr>
          <a:r>
            <a:rPr lang="en-US" sz="1400" kern="1200" dirty="0">
              <a:latin typeface="+mn-lt"/>
              <a:cs typeface="Calibri Light"/>
            </a:rPr>
            <a:t>SeeAbility</a:t>
          </a:r>
        </a:p>
        <a:p>
          <a:pPr marL="114300" lvl="1" indent="-114300" algn="l" defTabSz="622300">
            <a:lnSpc>
              <a:spcPct val="90000"/>
            </a:lnSpc>
            <a:spcBef>
              <a:spcPct val="0"/>
            </a:spcBef>
            <a:spcAft>
              <a:spcPct val="15000"/>
            </a:spcAft>
            <a:buChar char="•"/>
          </a:pPr>
          <a:r>
            <a:rPr lang="en-US" sz="1400" kern="1200" dirty="0">
              <a:latin typeface="+mn-lt"/>
              <a:cs typeface="Calibri Light"/>
            </a:rPr>
            <a:t>Sensory Service - Visual &amp; Hearing impairments</a:t>
          </a:r>
        </a:p>
        <a:p>
          <a:pPr marL="114300" lvl="1" indent="-114300" algn="l" defTabSz="622300">
            <a:lnSpc>
              <a:spcPct val="90000"/>
            </a:lnSpc>
            <a:spcBef>
              <a:spcPct val="0"/>
            </a:spcBef>
            <a:spcAft>
              <a:spcPct val="15000"/>
            </a:spcAft>
            <a:buChar char="•"/>
          </a:pPr>
          <a:r>
            <a:rPr lang="en-US" sz="1400" kern="1200" dirty="0">
              <a:latin typeface="+mn-lt"/>
              <a:cs typeface="Calibri Light"/>
            </a:rPr>
            <a:t>Epilepsy Nurse Practitioner</a:t>
          </a:r>
        </a:p>
        <a:p>
          <a:pPr marL="114300" lvl="1" indent="-114300" algn="l" defTabSz="622300">
            <a:lnSpc>
              <a:spcPct val="90000"/>
            </a:lnSpc>
            <a:spcBef>
              <a:spcPct val="0"/>
            </a:spcBef>
            <a:spcAft>
              <a:spcPct val="15000"/>
            </a:spcAft>
            <a:buChar char="•"/>
          </a:pPr>
          <a:r>
            <a:rPr lang="en-US" sz="1400" kern="1200" dirty="0">
              <a:latin typeface="+mn-lt"/>
              <a:cs typeface="Calibri Light"/>
            </a:rPr>
            <a:t>Short Breaks Team</a:t>
          </a:r>
        </a:p>
      </dsp:txBody>
      <dsp:txXfrm>
        <a:off x="0" y="1100679"/>
        <a:ext cx="4876795" cy="1458927"/>
      </dsp:txXfrm>
    </dsp:sp>
    <dsp:sp modelId="{82C43C28-B131-4C96-8211-C31FCA853711}">
      <dsp:nvSpPr>
        <dsp:cNvPr id="0" name=""/>
        <dsp:cNvSpPr/>
      </dsp:nvSpPr>
      <dsp:spPr>
        <a:xfrm>
          <a:off x="243839" y="967839"/>
          <a:ext cx="3413756" cy="265680"/>
        </a:xfrm>
        <a:prstGeom prst="roundRect">
          <a:avLst/>
        </a:prstGeom>
        <a:solidFill>
          <a:schemeClr val="tx2">
            <a:lumMod val="75000"/>
            <a:lumOff val="2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mj-lt"/>
              <a:cs typeface="Calibri Light"/>
            </a:rPr>
            <a:t>Tertiary Services</a:t>
          </a:r>
        </a:p>
      </dsp:txBody>
      <dsp:txXfrm>
        <a:off x="256808" y="980808"/>
        <a:ext cx="3387818" cy="239742"/>
      </dsp:txXfrm>
    </dsp:sp>
    <dsp:sp modelId="{3AB1A565-1EF6-4B83-892D-15FE503C63E7}">
      <dsp:nvSpPr>
        <dsp:cNvPr id="0" name=""/>
        <dsp:cNvSpPr/>
      </dsp:nvSpPr>
      <dsp:spPr>
        <a:xfrm>
          <a:off x="0" y="2755074"/>
          <a:ext cx="4876795" cy="1282467"/>
        </a:xfrm>
        <a:prstGeom prst="rect">
          <a:avLst/>
        </a:prstGeom>
        <a:solidFill>
          <a:schemeClr val="lt1">
            <a:alpha val="90000"/>
            <a:hueOff val="0"/>
            <a:satOff val="0"/>
            <a:lumOff val="0"/>
            <a:alphaOff val="0"/>
          </a:schemeClr>
        </a:solidFill>
        <a:ln w="6350" cap="flat" cmpd="sng" algn="ctr">
          <a:solidFill>
            <a:schemeClr val="accent2">
              <a:shade val="50000"/>
              <a:hueOff val="245577"/>
              <a:satOff val="-50526"/>
              <a:lumOff val="51882"/>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187452"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n-lt"/>
            </a:rPr>
            <a:t>Physiotherapy</a:t>
          </a:r>
        </a:p>
        <a:p>
          <a:pPr marL="114300" lvl="1" indent="-114300" algn="l" defTabSz="622300" rtl="0">
            <a:lnSpc>
              <a:spcPct val="90000"/>
            </a:lnSpc>
            <a:spcBef>
              <a:spcPct val="0"/>
            </a:spcBef>
            <a:spcAft>
              <a:spcPct val="15000"/>
            </a:spcAft>
            <a:buChar char="•"/>
          </a:pPr>
          <a:r>
            <a:rPr lang="en-US" sz="1400" kern="1200" dirty="0">
              <a:latin typeface="+mn-lt"/>
              <a:ea typeface="+mj-lt"/>
              <a:cs typeface="Calibri Light"/>
            </a:rPr>
            <a:t>Occupational Therapy</a:t>
          </a:r>
        </a:p>
        <a:p>
          <a:pPr marL="114300" lvl="1" indent="-114300" algn="l" defTabSz="622300" rtl="0">
            <a:lnSpc>
              <a:spcPct val="90000"/>
            </a:lnSpc>
            <a:spcBef>
              <a:spcPct val="0"/>
            </a:spcBef>
            <a:spcAft>
              <a:spcPct val="15000"/>
            </a:spcAft>
            <a:buChar char="•"/>
          </a:pPr>
          <a:r>
            <a:rPr lang="en-US" sz="1400" kern="1200" dirty="0">
              <a:latin typeface="+mn-lt"/>
              <a:ea typeface="+mj-lt"/>
              <a:cs typeface="Calibri Light"/>
            </a:rPr>
            <a:t>Speech &amp; Language Therapy</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Music Therapy</a:t>
          </a:r>
        </a:p>
      </dsp:txBody>
      <dsp:txXfrm>
        <a:off x="0" y="2755074"/>
        <a:ext cx="4876795" cy="1282467"/>
      </dsp:txXfrm>
    </dsp:sp>
    <dsp:sp modelId="{5BF60E44-AF2B-46A0-A130-BB6B738EE8DF}">
      <dsp:nvSpPr>
        <dsp:cNvPr id="0" name=""/>
        <dsp:cNvSpPr/>
      </dsp:nvSpPr>
      <dsp:spPr>
        <a:xfrm>
          <a:off x="243839" y="2643340"/>
          <a:ext cx="3413756" cy="279707"/>
        </a:xfrm>
        <a:prstGeom prst="roundRect">
          <a:avLst/>
        </a:prstGeom>
        <a:solidFill>
          <a:schemeClr val="accent2">
            <a:lumMod val="7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622300" rtl="0">
            <a:lnSpc>
              <a:spcPct val="90000"/>
            </a:lnSpc>
            <a:spcBef>
              <a:spcPct val="0"/>
            </a:spcBef>
            <a:spcAft>
              <a:spcPct val="35000"/>
            </a:spcAft>
            <a:buNone/>
          </a:pPr>
          <a:r>
            <a:rPr lang="en-US" sz="1400" b="1" kern="1200" dirty="0">
              <a:latin typeface="+mj-lt"/>
              <a:cs typeface="Calibri Light"/>
            </a:rPr>
            <a:t>Therapy Services</a:t>
          </a:r>
        </a:p>
      </dsp:txBody>
      <dsp:txXfrm>
        <a:off x="257493" y="2656994"/>
        <a:ext cx="3386448" cy="252399"/>
      </dsp:txXfrm>
    </dsp:sp>
    <dsp:sp modelId="{D9B9A028-F2EA-480C-B3CD-CA749650CB74}">
      <dsp:nvSpPr>
        <dsp:cNvPr id="0" name=""/>
        <dsp:cNvSpPr/>
      </dsp:nvSpPr>
      <dsp:spPr>
        <a:xfrm>
          <a:off x="0" y="4261546"/>
          <a:ext cx="4876795" cy="935550"/>
        </a:xfrm>
        <a:prstGeom prst="rect">
          <a:avLst/>
        </a:prstGeom>
        <a:solidFill>
          <a:schemeClr val="lt1">
            <a:alpha val="90000"/>
            <a:hueOff val="0"/>
            <a:satOff val="0"/>
            <a:lumOff val="0"/>
            <a:alphaOff val="0"/>
          </a:schemeClr>
        </a:solidFill>
        <a:ln w="6350" cap="flat" cmpd="sng" algn="ctr">
          <a:solidFill>
            <a:schemeClr val="accent2">
              <a:shade val="50000"/>
              <a:hueOff val="122789"/>
              <a:satOff val="-25263"/>
              <a:lumOff val="2594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187452"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Family and Adolescent Support Service (FASS)</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Social Workers </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Children with Disabilities Team</a:t>
          </a:r>
        </a:p>
      </dsp:txBody>
      <dsp:txXfrm>
        <a:off x="0" y="4261546"/>
        <a:ext cx="4876795" cy="935550"/>
      </dsp:txXfrm>
    </dsp:sp>
    <dsp:sp modelId="{995897C2-D8AD-49B2-A8AF-D7B2ECD8DA8D}">
      <dsp:nvSpPr>
        <dsp:cNvPr id="0" name=""/>
        <dsp:cNvSpPr/>
      </dsp:nvSpPr>
      <dsp:spPr>
        <a:xfrm>
          <a:off x="308493" y="4086144"/>
          <a:ext cx="3413756" cy="308244"/>
        </a:xfrm>
        <a:prstGeom prst="roundRect">
          <a:avLst/>
        </a:prstGeom>
        <a:solidFill>
          <a:schemeClr val="tx2">
            <a:lumMod val="75000"/>
            <a:lumOff val="2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mj-lt"/>
              <a:cs typeface="Calibri Light" panose="020F0302020204030204"/>
            </a:rPr>
            <a:t>Social Care</a:t>
          </a:r>
        </a:p>
      </dsp:txBody>
      <dsp:txXfrm>
        <a:off x="323540" y="4101191"/>
        <a:ext cx="3383662" cy="2781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888A8-3FE6-4C8C-91C0-1AEF26CC19EA}">
      <dsp:nvSpPr>
        <dsp:cNvPr id="0" name=""/>
        <dsp:cNvSpPr/>
      </dsp:nvSpPr>
      <dsp:spPr>
        <a:xfrm>
          <a:off x="0" y="293057"/>
          <a:ext cx="5021179" cy="1958026"/>
        </a:xfrm>
        <a:prstGeom prst="rect">
          <a:avLst/>
        </a:prstGeom>
        <a:solidFill>
          <a:schemeClr val="lt1">
            <a:alpha val="90000"/>
            <a:hueOff val="0"/>
            <a:satOff val="0"/>
            <a:lumOff val="0"/>
            <a:alphaOff val="0"/>
          </a:schemeClr>
        </a:solidFill>
        <a:ln w="6350" cap="flat" cmpd="sng" algn="ctr">
          <a:solidFill>
            <a:schemeClr val="accent2">
              <a:shade val="5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89699" tIns="291592" rIns="389699"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Physical Fitness Coordinator </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Sensory Processing Team</a:t>
          </a:r>
        </a:p>
        <a:p>
          <a:pPr marL="114300" lvl="1" indent="-114300" algn="l" defTabSz="622300" rtl="0">
            <a:lnSpc>
              <a:spcPct val="90000"/>
            </a:lnSpc>
            <a:spcBef>
              <a:spcPct val="0"/>
            </a:spcBef>
            <a:spcAft>
              <a:spcPct val="15000"/>
            </a:spcAft>
            <a:buChar char="•"/>
          </a:pPr>
          <a:r>
            <a:rPr lang="en-US" sz="1400" kern="1200" dirty="0">
              <a:latin typeface="+mn-lt"/>
              <a:cs typeface="Calibri Light" panose="020F0302020204030204"/>
            </a:rPr>
            <a:t>Outdoor Learning Team </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Family and Health Support Team</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MOVE Team</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Swim Team</a:t>
          </a:r>
        </a:p>
        <a:p>
          <a:pPr marL="114300" lvl="1" indent="-114300" algn="l" defTabSz="622300">
            <a:lnSpc>
              <a:spcPct val="90000"/>
            </a:lnSpc>
            <a:spcBef>
              <a:spcPct val="0"/>
            </a:spcBef>
            <a:spcAft>
              <a:spcPct val="15000"/>
            </a:spcAft>
            <a:buChar char="•"/>
          </a:pPr>
          <a:r>
            <a:rPr lang="en-US" sz="1400" kern="1200" dirty="0">
              <a:latin typeface="+mn-lt"/>
              <a:cs typeface="Calibri Light" panose="020F0302020204030204"/>
            </a:rPr>
            <a:t>MFL Teacher</a:t>
          </a:r>
        </a:p>
      </dsp:txBody>
      <dsp:txXfrm>
        <a:off x="0" y="293057"/>
        <a:ext cx="5021179" cy="1958026"/>
      </dsp:txXfrm>
    </dsp:sp>
    <dsp:sp modelId="{A19FD54E-1EC3-48D7-A3E0-6D958145AF9E}">
      <dsp:nvSpPr>
        <dsp:cNvPr id="0" name=""/>
        <dsp:cNvSpPr/>
      </dsp:nvSpPr>
      <dsp:spPr>
        <a:xfrm>
          <a:off x="252038" y="174722"/>
          <a:ext cx="3514825" cy="262383"/>
        </a:xfrm>
        <a:prstGeom prst="roundRect">
          <a:avLst/>
        </a:prstGeom>
        <a:gradFill rotWithShape="0">
          <a:gsLst>
            <a:gs pos="0">
              <a:schemeClr val="accent2">
                <a:shade val="50000"/>
                <a:hueOff val="0"/>
                <a:satOff val="0"/>
                <a:lumOff val="0"/>
                <a:alphaOff val="0"/>
                <a:satMod val="103000"/>
                <a:lumMod val="102000"/>
                <a:tint val="94000"/>
              </a:schemeClr>
            </a:gs>
            <a:gs pos="50000">
              <a:schemeClr val="accent2">
                <a:shade val="50000"/>
                <a:hueOff val="0"/>
                <a:satOff val="0"/>
                <a:lumOff val="0"/>
                <a:alphaOff val="0"/>
                <a:satMod val="110000"/>
                <a:lumMod val="100000"/>
                <a:shade val="100000"/>
              </a:schemeClr>
            </a:gs>
            <a:gs pos="100000">
              <a:schemeClr val="accent2">
                <a:shade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2852" tIns="0" rIns="132852" bIns="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mj-lt"/>
              <a:cs typeface="Calibri Light" panose="020F0302020204030204"/>
            </a:rPr>
            <a:t>School based professionals</a:t>
          </a:r>
        </a:p>
      </dsp:txBody>
      <dsp:txXfrm>
        <a:off x="264846" y="187530"/>
        <a:ext cx="3489209" cy="236767"/>
      </dsp:txXfrm>
    </dsp:sp>
    <dsp:sp modelId="{2CA7B1E2-B6E2-4E7F-8752-538C2A42A82D}">
      <dsp:nvSpPr>
        <dsp:cNvPr id="0" name=""/>
        <dsp:cNvSpPr/>
      </dsp:nvSpPr>
      <dsp:spPr>
        <a:xfrm>
          <a:off x="0" y="2487008"/>
          <a:ext cx="5021179" cy="1263759"/>
        </a:xfrm>
        <a:prstGeom prst="rect">
          <a:avLst/>
        </a:prstGeom>
        <a:solidFill>
          <a:schemeClr val="lt1">
            <a:alpha val="90000"/>
            <a:hueOff val="0"/>
            <a:satOff val="0"/>
            <a:lumOff val="0"/>
            <a:alphaOff val="0"/>
          </a:schemeClr>
        </a:solidFill>
        <a:ln w="6350" cap="flat" cmpd="sng" algn="ctr">
          <a:solidFill>
            <a:schemeClr val="accent2">
              <a:shade val="50000"/>
              <a:hueOff val="163718"/>
              <a:satOff val="-33684"/>
              <a:lumOff val="34588"/>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89699" tIns="291592" rIns="389699" bIns="99568"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mn-lt"/>
              <a:cs typeface="Calibri Light"/>
            </a:rPr>
            <a:t>School Health Team</a:t>
          </a:r>
        </a:p>
        <a:p>
          <a:pPr marL="114300" lvl="1" indent="-114300" algn="l" defTabSz="622300" rtl="0">
            <a:lnSpc>
              <a:spcPct val="90000"/>
            </a:lnSpc>
            <a:spcBef>
              <a:spcPct val="0"/>
            </a:spcBef>
            <a:spcAft>
              <a:spcPct val="15000"/>
            </a:spcAft>
            <a:buChar char="•"/>
          </a:pPr>
          <a:r>
            <a:rPr lang="en-US" sz="1400" kern="1200" dirty="0">
              <a:latin typeface="+mn-lt"/>
              <a:cs typeface="Calibri Light"/>
            </a:rPr>
            <a:t>Community CCN Team</a:t>
          </a:r>
        </a:p>
        <a:p>
          <a:pPr marL="114300" lvl="1" indent="-114300" algn="l" defTabSz="622300" rtl="0">
            <a:lnSpc>
              <a:spcPct val="90000"/>
            </a:lnSpc>
            <a:spcBef>
              <a:spcPct val="0"/>
            </a:spcBef>
            <a:spcAft>
              <a:spcPct val="15000"/>
            </a:spcAft>
            <a:buChar char="•"/>
          </a:pPr>
          <a:r>
            <a:rPr lang="en-US" sz="1400" kern="1200" dirty="0">
              <a:latin typeface="+mn-lt"/>
              <a:cs typeface="Calibri Light"/>
            </a:rPr>
            <a:t>Pediatrician</a:t>
          </a:r>
        </a:p>
        <a:p>
          <a:pPr marL="114300" lvl="1" indent="-114300" algn="l" defTabSz="622300" rtl="0">
            <a:lnSpc>
              <a:spcPct val="90000"/>
            </a:lnSpc>
            <a:spcBef>
              <a:spcPct val="0"/>
            </a:spcBef>
            <a:spcAft>
              <a:spcPct val="15000"/>
            </a:spcAft>
            <a:buChar char="•"/>
          </a:pPr>
          <a:r>
            <a:rPr lang="en-US" sz="1400" kern="1200" dirty="0">
              <a:latin typeface="+mn-lt"/>
            </a:rPr>
            <a:t>Dietician </a:t>
          </a:r>
        </a:p>
      </dsp:txBody>
      <dsp:txXfrm>
        <a:off x="0" y="2487008"/>
        <a:ext cx="5021179" cy="1263759"/>
      </dsp:txXfrm>
    </dsp:sp>
    <dsp:sp modelId="{D035393F-7542-4DCC-BAB5-BA50170466DB}">
      <dsp:nvSpPr>
        <dsp:cNvPr id="0" name=""/>
        <dsp:cNvSpPr/>
      </dsp:nvSpPr>
      <dsp:spPr>
        <a:xfrm>
          <a:off x="223349" y="2359060"/>
          <a:ext cx="3514825" cy="293556"/>
        </a:xfrm>
        <a:prstGeom prst="roundRect">
          <a:avLst/>
        </a:prstGeom>
        <a:gradFill rotWithShape="0">
          <a:gsLst>
            <a:gs pos="0">
              <a:schemeClr val="accent2">
                <a:shade val="50000"/>
                <a:hueOff val="171186"/>
                <a:satOff val="-34197"/>
                <a:lumOff val="38227"/>
                <a:alphaOff val="0"/>
                <a:satMod val="103000"/>
                <a:lumMod val="102000"/>
                <a:tint val="94000"/>
              </a:schemeClr>
            </a:gs>
            <a:gs pos="50000">
              <a:schemeClr val="accent2">
                <a:shade val="50000"/>
                <a:hueOff val="171186"/>
                <a:satOff val="-34197"/>
                <a:lumOff val="38227"/>
                <a:alphaOff val="0"/>
                <a:satMod val="110000"/>
                <a:lumMod val="100000"/>
                <a:shade val="100000"/>
              </a:schemeClr>
            </a:gs>
            <a:gs pos="100000">
              <a:schemeClr val="accent2">
                <a:shade val="50000"/>
                <a:hueOff val="171186"/>
                <a:satOff val="-34197"/>
                <a:lumOff val="38227"/>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2852" tIns="0" rIns="132852" bIns="0"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mj-lt"/>
              <a:cs typeface="Calibri Light"/>
            </a:rPr>
            <a:t>School Health Team</a:t>
          </a:r>
        </a:p>
      </dsp:txBody>
      <dsp:txXfrm>
        <a:off x="237679" y="2373390"/>
        <a:ext cx="3486165" cy="264896"/>
      </dsp:txXfrm>
    </dsp:sp>
    <dsp:sp modelId="{E55DC6FF-C149-404E-9099-3D744728B34E}">
      <dsp:nvSpPr>
        <dsp:cNvPr id="0" name=""/>
        <dsp:cNvSpPr/>
      </dsp:nvSpPr>
      <dsp:spPr>
        <a:xfrm>
          <a:off x="0" y="3931749"/>
          <a:ext cx="5021179" cy="1105751"/>
        </a:xfrm>
        <a:prstGeom prst="rect">
          <a:avLst/>
        </a:prstGeom>
        <a:solidFill>
          <a:schemeClr val="lt1">
            <a:alpha val="90000"/>
            <a:hueOff val="0"/>
            <a:satOff val="0"/>
            <a:lumOff val="0"/>
            <a:alphaOff val="0"/>
          </a:schemeClr>
        </a:solidFill>
        <a:ln w="6350" cap="flat" cmpd="sng" algn="ctr">
          <a:solidFill>
            <a:schemeClr val="accent2">
              <a:shade val="50000"/>
              <a:hueOff val="163718"/>
              <a:satOff val="-33684"/>
              <a:lumOff val="34588"/>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89699" tIns="291592" rIns="389699" bIns="99568"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mn-lt"/>
              <a:cs typeface="Calibri Light"/>
            </a:rPr>
            <a:t>Specialist Consultants </a:t>
          </a:r>
        </a:p>
        <a:p>
          <a:pPr marL="114300" lvl="1" indent="-114300" algn="l" defTabSz="622300" rtl="0">
            <a:lnSpc>
              <a:spcPct val="90000"/>
            </a:lnSpc>
            <a:spcBef>
              <a:spcPct val="0"/>
            </a:spcBef>
            <a:spcAft>
              <a:spcPct val="15000"/>
            </a:spcAft>
            <a:buChar char="•"/>
          </a:pPr>
          <a:r>
            <a:rPr lang="en-US" sz="1400" kern="1200" dirty="0">
              <a:latin typeface="+mn-lt"/>
              <a:cs typeface="Calibri Light"/>
            </a:rPr>
            <a:t>General Practitioners</a:t>
          </a:r>
        </a:p>
      </dsp:txBody>
      <dsp:txXfrm>
        <a:off x="0" y="3931749"/>
        <a:ext cx="5021179" cy="1105751"/>
      </dsp:txXfrm>
    </dsp:sp>
    <dsp:sp modelId="{0F250DE2-EB48-4AEF-A952-CB56A4BAC4D4}">
      <dsp:nvSpPr>
        <dsp:cNvPr id="0" name=""/>
        <dsp:cNvSpPr/>
      </dsp:nvSpPr>
      <dsp:spPr>
        <a:xfrm>
          <a:off x="204876" y="3798554"/>
          <a:ext cx="3514825" cy="276193"/>
        </a:xfrm>
        <a:prstGeom prst="roundRect">
          <a:avLst/>
        </a:prstGeom>
        <a:gradFill rotWithShape="0">
          <a:gsLst>
            <a:gs pos="0">
              <a:schemeClr val="accent2">
                <a:shade val="50000"/>
                <a:hueOff val="171186"/>
                <a:satOff val="-34197"/>
                <a:lumOff val="38227"/>
                <a:alphaOff val="0"/>
                <a:satMod val="103000"/>
                <a:lumMod val="102000"/>
                <a:tint val="94000"/>
              </a:schemeClr>
            </a:gs>
            <a:gs pos="50000">
              <a:schemeClr val="accent2">
                <a:shade val="50000"/>
                <a:hueOff val="171186"/>
                <a:satOff val="-34197"/>
                <a:lumOff val="38227"/>
                <a:alphaOff val="0"/>
                <a:satMod val="110000"/>
                <a:lumMod val="100000"/>
                <a:shade val="100000"/>
              </a:schemeClr>
            </a:gs>
            <a:gs pos="100000">
              <a:schemeClr val="accent2">
                <a:shade val="50000"/>
                <a:hueOff val="171186"/>
                <a:satOff val="-34197"/>
                <a:lumOff val="38227"/>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2852" tIns="0" rIns="132852" bIns="0"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mj-lt"/>
              <a:cs typeface="Calibri Light"/>
            </a:rPr>
            <a:t>Medical Professionals</a:t>
          </a:r>
        </a:p>
      </dsp:txBody>
      <dsp:txXfrm>
        <a:off x="218359" y="3812037"/>
        <a:ext cx="3487859" cy="249227"/>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E0DD52-E12A-446E-B31A-D6F299F115E4}" type="datetimeFigureOut">
              <a:t>9/11/2024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3F098B-91D2-4FE9-929B-02FF3DA9995D}" type="slidenum">
              <a:t>‹#›</a:t>
            </a:fld>
            <a:endParaRPr lang="en-GB"/>
          </a:p>
        </p:txBody>
      </p:sp>
    </p:spTree>
    <p:extLst>
      <p:ext uri="{BB962C8B-B14F-4D97-AF65-F5344CB8AC3E}">
        <p14:creationId xmlns:p14="http://schemas.microsoft.com/office/powerpoint/2010/main" val="1373537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63F098B-91D2-4FE9-929B-02FF3DA9995D}" type="slidenum">
              <a:rPr lang="en-GB" smtClean="0"/>
              <a:t>1</a:t>
            </a:fld>
            <a:endParaRPr lang="en-GB"/>
          </a:p>
        </p:txBody>
      </p:sp>
    </p:spTree>
    <p:extLst>
      <p:ext uri="{BB962C8B-B14F-4D97-AF65-F5344CB8AC3E}">
        <p14:creationId xmlns:p14="http://schemas.microsoft.com/office/powerpoint/2010/main" val="2757209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63F098B-91D2-4FE9-929B-02FF3DA9995D}" type="slidenum">
              <a:rPr lang="en-GB" smtClean="0"/>
              <a:t>3</a:t>
            </a:fld>
            <a:endParaRPr lang="en-GB"/>
          </a:p>
        </p:txBody>
      </p:sp>
    </p:spTree>
    <p:extLst>
      <p:ext uri="{BB962C8B-B14F-4D97-AF65-F5344CB8AC3E}">
        <p14:creationId xmlns:p14="http://schemas.microsoft.com/office/powerpoint/2010/main" val="1517017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p:txBody>
      </p:sp>
      <p:sp>
        <p:nvSpPr>
          <p:cNvPr id="4" name="Slide Number Placeholder 3"/>
          <p:cNvSpPr>
            <a:spLocks noGrp="1"/>
          </p:cNvSpPr>
          <p:nvPr>
            <p:ph type="sldNum" sz="quarter" idx="5"/>
          </p:nvPr>
        </p:nvSpPr>
        <p:spPr/>
        <p:txBody>
          <a:bodyPr/>
          <a:lstStyle/>
          <a:p>
            <a:fld id="{263F098B-91D2-4FE9-929B-02FF3DA9995D}" type="slidenum">
              <a:rPr lang="en-GB" smtClean="0"/>
              <a:t>12</a:t>
            </a:fld>
            <a:endParaRPr lang="en-GB"/>
          </a:p>
        </p:txBody>
      </p:sp>
    </p:spTree>
    <p:extLst>
      <p:ext uri="{BB962C8B-B14F-4D97-AF65-F5344CB8AC3E}">
        <p14:creationId xmlns:p14="http://schemas.microsoft.com/office/powerpoint/2010/main" val="256121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3F098B-91D2-4FE9-929B-02FF3DA9995D}" type="slidenum">
              <a:rPr lang="en-GB" smtClean="0"/>
              <a:t>14</a:t>
            </a:fld>
            <a:endParaRPr lang="en-GB"/>
          </a:p>
        </p:txBody>
      </p:sp>
    </p:spTree>
    <p:extLst>
      <p:ext uri="{BB962C8B-B14F-4D97-AF65-F5344CB8AC3E}">
        <p14:creationId xmlns:p14="http://schemas.microsoft.com/office/powerpoint/2010/main" val="3271360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3F098B-91D2-4FE9-929B-02FF3DA9995D}" type="slidenum">
              <a:rPr lang="en-GB" smtClean="0"/>
              <a:t>16</a:t>
            </a:fld>
            <a:endParaRPr lang="en-GB"/>
          </a:p>
        </p:txBody>
      </p:sp>
    </p:spTree>
    <p:extLst>
      <p:ext uri="{BB962C8B-B14F-4D97-AF65-F5344CB8AC3E}">
        <p14:creationId xmlns:p14="http://schemas.microsoft.com/office/powerpoint/2010/main" val="2636375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1679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626093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405798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893890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1193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147747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095147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713920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p:cNvSpPr>
          <p:nvPr>
            <p:ph type="pic" idx="1"/>
          </p:nvPr>
        </p:nvSpPr>
        <p:spPr>
          <a:xfrm>
            <a:off x="5334001" y="762000"/>
            <a:ext cx="5333999" cy="53340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06757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947931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3C2B07E4-CDF9-4C88-A2F3-04620E58224D}" type="datetimeFigureOut">
              <a:rPr lang="en-US" smtClean="0"/>
              <a:t>9/11/2024</a:t>
            </a:fld>
            <a:endParaRPr lang="en-US"/>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29097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3C2B07E4-CDF9-4C88-A2F3-04620E58224D}" type="datetimeFigureOut">
              <a:rPr lang="en-US" smtClean="0"/>
              <a:pPr/>
              <a:t>9/11/2024</a:t>
            </a:fld>
            <a:endParaRPr lang="en-US"/>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509849881"/>
      </p:ext>
    </p:extLst>
  </p:cSld>
  <p:clrMap bg1="dk1" tx1="lt1" bg2="dk2" tx2="lt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05" r:id="rId6"/>
    <p:sldLayoutId id="2147483801" r:id="rId7"/>
    <p:sldLayoutId id="2147483802" r:id="rId8"/>
    <p:sldLayoutId id="2147483803" r:id="rId9"/>
    <p:sldLayoutId id="2147483804" r:id="rId10"/>
    <p:sldLayoutId id="2147483806"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5.xml"/><Relationship Id="rId7" Type="http://schemas.openxmlformats.org/officeDocument/2006/relationships/slide" Target="slide3.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6.xml"/><Relationship Id="rId7" Type="http://schemas.openxmlformats.org/officeDocument/2006/relationships/slide" Target="slide3.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png"/><Relationship Id="rId7" Type="http://schemas.openxmlformats.org/officeDocument/2006/relationships/diagramColors" Target="../diagrams/colors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8.xml"/><Relationship Id="rId7" Type="http://schemas.openxmlformats.org/officeDocument/2006/relationships/slide" Target="slide3.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9.xml"/><Relationship Id="rId7" Type="http://schemas.openxmlformats.org/officeDocument/2006/relationships/slide" Target="slide3.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8" Type="http://schemas.openxmlformats.org/officeDocument/2006/relationships/slide" Target="slide3.xml"/><Relationship Id="rId13" Type="http://schemas.openxmlformats.org/officeDocument/2006/relationships/diagramColors" Target="../diagrams/colors11.xml"/><Relationship Id="rId3" Type="http://schemas.openxmlformats.org/officeDocument/2006/relationships/diagramData" Target="../diagrams/data10.xml"/><Relationship Id="rId7" Type="http://schemas.microsoft.com/office/2007/relationships/diagramDrawing" Target="../diagrams/drawing10.xml"/><Relationship Id="rId12" Type="http://schemas.openxmlformats.org/officeDocument/2006/relationships/diagramQuickStyle" Target="../diagrams/quickStyle1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0.xml"/><Relationship Id="rId11" Type="http://schemas.openxmlformats.org/officeDocument/2006/relationships/diagramLayout" Target="../diagrams/layout11.xml"/><Relationship Id="rId5" Type="http://schemas.openxmlformats.org/officeDocument/2006/relationships/diagramQuickStyle" Target="../diagrams/quickStyle10.xml"/><Relationship Id="rId10" Type="http://schemas.openxmlformats.org/officeDocument/2006/relationships/diagramData" Target="../diagrams/data11.xml"/><Relationship Id="rId4" Type="http://schemas.openxmlformats.org/officeDocument/2006/relationships/diagramLayout" Target="../diagrams/layout10.xml"/><Relationship Id="rId9" Type="http://schemas.openxmlformats.org/officeDocument/2006/relationships/image" Target="../media/image3.png"/><Relationship Id="rId14" Type="http://schemas.microsoft.com/office/2007/relationships/diagramDrawing" Target="../diagrams/drawing11.xml"/></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greenwichcommunitydirectory.org.uk/kb5/greenwich/directory/localoffer.page?localofferchannel=0" TargetMode="External"/><Relationship Id="rId7" Type="http://schemas.openxmlformats.org/officeDocument/2006/relationships/hyperlink" Target="https://bibleineverylanguage.azurewebsites.net/compass/" TargetMode="External"/><Relationship Id="rId2" Type="http://schemas.openxmlformats.org/officeDocument/2006/relationships/hyperlink" Target="https://www.willowdene.compassps.uk/" TargetMode="Externa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hyperlink" Target="https://www.compassps.uk/attachments/download.asp?file=31&amp;type=pdf" TargetMode="External"/><Relationship Id="rId4" Type="http://schemas.openxmlformats.org/officeDocument/2006/relationships/hyperlink" Target="https://www.compassps.uk/attachments/download.asp?file=126&amp;type=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44" name="Straight Connector 1043">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046" name="Rectangle 1045">
            <a:extLst>
              <a:ext uri="{FF2B5EF4-FFF2-40B4-BE49-F238E27FC236}">
                <a16:creationId xmlns:a16="http://schemas.microsoft.com/office/drawing/2014/main" id="{40E0E787-6A3F-4579-9E73-AC9FBB0E3A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Oval 1047">
            <a:extLst>
              <a:ext uri="{FF2B5EF4-FFF2-40B4-BE49-F238E27FC236}">
                <a16:creationId xmlns:a16="http://schemas.microsoft.com/office/drawing/2014/main" id="{787B812C-3070-452B-83FE-78736A499F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23B231-382B-7E76-6498-6F092F1BAB20}"/>
              </a:ext>
            </a:extLst>
          </p:cNvPr>
          <p:cNvSpPr>
            <a:spLocks noGrp="1"/>
          </p:cNvSpPr>
          <p:nvPr>
            <p:ph type="title"/>
          </p:nvPr>
        </p:nvSpPr>
        <p:spPr>
          <a:xfrm>
            <a:off x="1213516" y="3205720"/>
            <a:ext cx="3810000" cy="1582719"/>
          </a:xfrm>
        </p:spPr>
        <p:txBody>
          <a:bodyPr vert="horz" lIns="91440" tIns="45720" rIns="91440" bIns="45720" rtlCol="0" anchor="b">
            <a:noAutofit/>
          </a:bodyPr>
          <a:lstStyle/>
          <a:p>
            <a:pPr algn="ctr">
              <a:lnSpc>
                <a:spcPct val="110000"/>
              </a:lnSpc>
            </a:pPr>
            <a:br>
              <a:rPr lang="en-US" sz="2400" dirty="0"/>
            </a:br>
            <a:r>
              <a:rPr lang="en-US" sz="2400" dirty="0">
                <a:solidFill>
                  <a:schemeClr val="bg1"/>
                </a:solidFill>
              </a:rPr>
              <a:t>SEND INFORMATION REPORT</a:t>
            </a:r>
            <a:br>
              <a:rPr lang="en-US" sz="2400" dirty="0"/>
            </a:br>
            <a:br>
              <a:rPr lang="en-US" sz="2400" dirty="0"/>
            </a:br>
            <a:br>
              <a:rPr lang="en-US" sz="2400" dirty="0"/>
            </a:br>
            <a:r>
              <a:rPr lang="en-US" sz="2400" dirty="0">
                <a:solidFill>
                  <a:schemeClr val="bg1"/>
                </a:solidFill>
              </a:rPr>
              <a:t>2024-25  </a:t>
            </a:r>
          </a:p>
        </p:txBody>
      </p:sp>
      <p:cxnSp>
        <p:nvCxnSpPr>
          <p:cNvPr id="1050" name="Straight Connector 1049">
            <a:extLst>
              <a:ext uri="{FF2B5EF4-FFF2-40B4-BE49-F238E27FC236}">
                <a16:creationId xmlns:a16="http://schemas.microsoft.com/office/drawing/2014/main" id="{651B3B56-501F-42FF-8534-28EF7857BD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3" y="3997080"/>
            <a:ext cx="971155"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D7D6D9F8-6F20-8394-627C-F423C04ED42A}"/>
              </a:ext>
            </a:extLst>
          </p:cNvPr>
          <p:cNvSpPr txBox="1"/>
          <p:nvPr/>
        </p:nvSpPr>
        <p:spPr>
          <a:xfrm>
            <a:off x="7050397" y="5419851"/>
            <a:ext cx="4758745" cy="1200329"/>
          </a:xfrm>
          <a:prstGeom prst="rect">
            <a:avLst/>
          </a:prstGeom>
          <a:noFill/>
        </p:spPr>
        <p:txBody>
          <a:bodyPr wrap="square" rtlCol="0">
            <a:spAutoFit/>
          </a:bodyPr>
          <a:lstStyle/>
          <a:p>
            <a:pPr algn="ctr"/>
            <a:r>
              <a:rPr lang="en-GB" sz="3600" b="0" i="0" dirty="0">
                <a:solidFill>
                  <a:srgbClr val="000000"/>
                </a:solidFill>
                <a:effectLst/>
                <a:latin typeface="Century Gothic" panose="020B0502020202020204" pitchFamily="34" charset="0"/>
              </a:rPr>
              <a:t>Rowan Wood School</a:t>
            </a:r>
            <a:endParaRPr lang="en-GB" sz="3600" dirty="0">
              <a:latin typeface="Century Gothic" panose="020B0502020202020204" pitchFamily="34" charset="0"/>
            </a:endParaRPr>
          </a:p>
        </p:txBody>
      </p:sp>
      <p:pic>
        <p:nvPicPr>
          <p:cNvPr id="3" name="Picture 2" descr="A logo with a tree in a circle&#10;&#10;Description automatically generated">
            <a:extLst>
              <a:ext uri="{FF2B5EF4-FFF2-40B4-BE49-F238E27FC236}">
                <a16:creationId xmlns:a16="http://schemas.microsoft.com/office/drawing/2014/main" id="{469A3280-EC91-CF7E-F57F-1FCD11C673CD}"/>
              </a:ext>
            </a:extLst>
          </p:cNvPr>
          <p:cNvPicPr>
            <a:picLocks noChangeAspect="1"/>
          </p:cNvPicPr>
          <p:nvPr/>
        </p:nvPicPr>
        <p:blipFill>
          <a:blip r:embed="rId3"/>
          <a:srcRect l="21329" t="2285" r="19567" b="32787"/>
          <a:stretch/>
        </p:blipFill>
        <p:spPr>
          <a:xfrm>
            <a:off x="7351889" y="1405169"/>
            <a:ext cx="4155760" cy="3980938"/>
          </a:xfrm>
          <a:prstGeom prst="rect">
            <a:avLst/>
          </a:prstGeom>
        </p:spPr>
      </p:pic>
    </p:spTree>
    <p:extLst>
      <p:ext uri="{BB962C8B-B14F-4D97-AF65-F5344CB8AC3E}">
        <p14:creationId xmlns:p14="http://schemas.microsoft.com/office/powerpoint/2010/main" val="68584840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7" name="Rectangle 96">
            <a:extLst>
              <a:ext uri="{FF2B5EF4-FFF2-40B4-BE49-F238E27FC236}">
                <a16:creationId xmlns:a16="http://schemas.microsoft.com/office/drawing/2014/main" id="{5EE2BC33-F8B8-4768-AE46-E7CF6E3D7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905EB5AC-4150-4206-9DBE-37DD0EBFBC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Vintage compass">
            <a:extLst>
              <a:ext uri="{FF2B5EF4-FFF2-40B4-BE49-F238E27FC236}">
                <a16:creationId xmlns:a16="http://schemas.microsoft.com/office/drawing/2014/main" id="{5ECDE5D1-E65A-871E-5A4B-FC39E63F2D6D}"/>
              </a:ext>
            </a:extLst>
          </p:cNvPr>
          <p:cNvPicPr>
            <a:picLocks noChangeAspect="1"/>
          </p:cNvPicPr>
          <p:nvPr/>
        </p:nvPicPr>
        <p:blipFill rotWithShape="1">
          <a:blip r:embed="rId2">
            <a:alphaModFix amt="50000"/>
          </a:blip>
          <a:srcRect l="3111" r="1"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CF56458F-02B8-A634-CC8C-0F65B045AD11}"/>
              </a:ext>
            </a:extLst>
          </p:cNvPr>
          <p:cNvSpPr>
            <a:spLocks noGrp="1"/>
          </p:cNvSpPr>
          <p:nvPr>
            <p:ph type="title"/>
          </p:nvPr>
        </p:nvSpPr>
        <p:spPr>
          <a:xfrm>
            <a:off x="1523999" y="1524000"/>
            <a:ext cx="3216673" cy="3809999"/>
          </a:xfrm>
        </p:spPr>
        <p:txBody>
          <a:bodyPr vert="horz" lIns="91440" tIns="45720" rIns="91440" bIns="45720" rtlCol="0" anchor="ctr">
            <a:normAutofit/>
          </a:bodyPr>
          <a:lstStyle/>
          <a:p>
            <a:pPr algn="r"/>
            <a:r>
              <a:rPr lang="en-US" dirty="0">
                <a:solidFill>
                  <a:srgbClr val="FFFFFF"/>
                </a:solidFill>
              </a:rPr>
              <a:t> </a:t>
            </a:r>
            <a:br>
              <a:rPr lang="en-US" dirty="0">
                <a:solidFill>
                  <a:srgbClr val="FFFFFF"/>
                </a:solidFill>
              </a:rPr>
            </a:br>
            <a:endParaRPr lang="en-US" dirty="0">
              <a:solidFill>
                <a:srgbClr val="FFFFFF"/>
              </a:solidFill>
            </a:endParaRPr>
          </a:p>
        </p:txBody>
      </p:sp>
      <p:sp>
        <p:nvSpPr>
          <p:cNvPr id="3" name="TextBox 2">
            <a:extLst>
              <a:ext uri="{FF2B5EF4-FFF2-40B4-BE49-F238E27FC236}">
                <a16:creationId xmlns:a16="http://schemas.microsoft.com/office/drawing/2014/main" id="{8FC00515-20A2-945E-B41E-36F17F3FDFED}"/>
              </a:ext>
            </a:extLst>
          </p:cNvPr>
          <p:cNvSpPr txBox="1"/>
          <p:nvPr/>
        </p:nvSpPr>
        <p:spPr>
          <a:xfrm>
            <a:off x="712686" y="935620"/>
            <a:ext cx="3731993" cy="4261414"/>
          </a:xfrm>
          <a:prstGeom prst="rect">
            <a:avLst/>
          </a:prstGeom>
        </p:spPr>
        <p:txBody>
          <a:bodyPr vert="horz" lIns="91440" tIns="45720" rIns="91440" bIns="45720" rtlCol="0" anchor="ctr">
            <a:noAutofit/>
          </a:bodyPr>
          <a:lstStyle/>
          <a:p>
            <a:pPr>
              <a:lnSpc>
                <a:spcPct val="130000"/>
              </a:lnSpc>
              <a:spcAft>
                <a:spcPts val="600"/>
              </a:spcAft>
              <a:buSzPct val="85000"/>
            </a:pPr>
            <a:r>
              <a:rPr lang="en-US" sz="2800" b="0" i="0" dirty="0">
                <a:solidFill>
                  <a:srgbClr val="FFFFFF"/>
                </a:solidFill>
                <a:effectLst/>
                <a:latin typeface="Ink Free" panose="03080402000500000000" pitchFamily="66" charset="0"/>
              </a:rPr>
              <a:t>Shapin</a:t>
            </a:r>
            <a:r>
              <a:rPr lang="en-US" sz="2800" dirty="0">
                <a:solidFill>
                  <a:srgbClr val="FFFFFF"/>
                </a:solidFill>
                <a:latin typeface="Ink Free" panose="03080402000500000000" pitchFamily="66" charset="0"/>
              </a:rPr>
              <a:t>g the future, transforming lives.</a:t>
            </a:r>
          </a:p>
          <a:p>
            <a:pPr>
              <a:lnSpc>
                <a:spcPct val="130000"/>
              </a:lnSpc>
              <a:spcAft>
                <a:spcPts val="600"/>
              </a:spcAft>
              <a:buSzPct val="85000"/>
            </a:pPr>
            <a:r>
              <a:rPr lang="en-US" sz="1400" dirty="0">
                <a:solidFill>
                  <a:srgbClr val="FFFFFF"/>
                </a:solidFill>
                <a:latin typeface="Ink Free" panose="03080402000500000000" pitchFamily="66" charset="0"/>
              </a:rPr>
              <a:t>Compass Vision</a:t>
            </a:r>
          </a:p>
        </p:txBody>
      </p:sp>
      <p:pic>
        <p:nvPicPr>
          <p:cNvPr id="4" name="Picture 3" descr="Icon&#10;&#10;Description automatically generated">
            <a:hlinkClick r:id="" action="ppaction://noaction"/>
            <a:extLst>
              <a:ext uri="{FF2B5EF4-FFF2-40B4-BE49-F238E27FC236}">
                <a16:creationId xmlns:a16="http://schemas.microsoft.com/office/drawing/2014/main" id="{C88B5FB8-5297-81F3-FCE7-D399B70F9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56980" y="6248400"/>
            <a:ext cx="635000" cy="609600"/>
          </a:xfrm>
          <a:prstGeom prst="rect">
            <a:avLst/>
          </a:prstGeom>
        </p:spPr>
      </p:pic>
    </p:spTree>
    <p:extLst>
      <p:ext uri="{BB962C8B-B14F-4D97-AF65-F5344CB8AC3E}">
        <p14:creationId xmlns:p14="http://schemas.microsoft.com/office/powerpoint/2010/main" val="1284343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05" name="Rectangle 1204">
            <a:extLst>
              <a:ext uri="{FF2B5EF4-FFF2-40B4-BE49-F238E27FC236}">
                <a16:creationId xmlns:a16="http://schemas.microsoft.com/office/drawing/2014/main" id="{48E9D7B4-B303-418D-82A2-7990FD75E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77" name="Picture 1177" descr="A picture containing text, device, compass&#10;&#10;Description automatically generated">
            <a:extLst>
              <a:ext uri="{FF2B5EF4-FFF2-40B4-BE49-F238E27FC236}">
                <a16:creationId xmlns:a16="http://schemas.microsoft.com/office/drawing/2014/main" id="{84B46B87-DAF8-C19D-B0B2-597DA2564132}"/>
              </a:ext>
            </a:extLst>
          </p:cNvPr>
          <p:cNvPicPr>
            <a:picLocks noChangeAspect="1"/>
          </p:cNvPicPr>
          <p:nvPr/>
        </p:nvPicPr>
        <p:blipFill rotWithShape="1">
          <a:blip r:embed="rId3"/>
          <a:srcRect l="3111" r="1" b="1"/>
          <a:stretch/>
        </p:blipFill>
        <p:spPr>
          <a:xfrm>
            <a:off x="20" y="0"/>
            <a:ext cx="12191980" cy="7198873"/>
          </a:xfrm>
          <a:prstGeom prst="rect">
            <a:avLst/>
          </a:prstGeom>
        </p:spPr>
      </p:pic>
      <p:graphicFrame>
        <p:nvGraphicFramePr>
          <p:cNvPr id="1274" name="Diagram 1273">
            <a:extLst>
              <a:ext uri="{FF2B5EF4-FFF2-40B4-BE49-F238E27FC236}">
                <a16:creationId xmlns:a16="http://schemas.microsoft.com/office/drawing/2014/main" id="{42E7143B-EDDC-2D03-A7C4-A65D0EA1EA70}"/>
              </a:ext>
            </a:extLst>
          </p:cNvPr>
          <p:cNvGraphicFramePr/>
          <p:nvPr>
            <p:extLst>
              <p:ext uri="{D42A27DB-BD31-4B8C-83A1-F6EECF244321}">
                <p14:modId xmlns:p14="http://schemas.microsoft.com/office/powerpoint/2010/main" val="363175314"/>
              </p:ext>
            </p:extLst>
          </p:nvPr>
        </p:nvGraphicFramePr>
        <p:xfrm>
          <a:off x="-1162507" y="2151487"/>
          <a:ext cx="7983932" cy="45798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01" name="TextBox 1300">
            <a:extLst>
              <a:ext uri="{FF2B5EF4-FFF2-40B4-BE49-F238E27FC236}">
                <a16:creationId xmlns:a16="http://schemas.microsoft.com/office/drawing/2014/main" id="{C8C5C3B4-C12B-5B31-92BA-A7E5FCBBF00A}"/>
              </a:ext>
            </a:extLst>
          </p:cNvPr>
          <p:cNvSpPr txBox="1"/>
          <p:nvPr/>
        </p:nvSpPr>
        <p:spPr>
          <a:xfrm>
            <a:off x="2735580" y="26670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b="1" cap="all">
              <a:solidFill>
                <a:schemeClr val="bg2">
                  <a:lumMod val="75000"/>
                  <a:lumOff val="25000"/>
                </a:schemeClr>
              </a:solidFill>
              <a:latin typeface="Trade Gothic Next Cond"/>
            </a:endParaRPr>
          </a:p>
        </p:txBody>
      </p:sp>
      <p:graphicFrame>
        <p:nvGraphicFramePr>
          <p:cNvPr id="1155" name="Diagram 1154">
            <a:extLst>
              <a:ext uri="{FF2B5EF4-FFF2-40B4-BE49-F238E27FC236}">
                <a16:creationId xmlns:a16="http://schemas.microsoft.com/office/drawing/2014/main" id="{4155AE5A-9FF6-9DF1-8EDA-DBFF1B71C815}"/>
              </a:ext>
            </a:extLst>
          </p:cNvPr>
          <p:cNvGraphicFramePr/>
          <p:nvPr>
            <p:extLst>
              <p:ext uri="{D42A27DB-BD31-4B8C-83A1-F6EECF244321}">
                <p14:modId xmlns:p14="http://schemas.microsoft.com/office/powerpoint/2010/main" val="1852817579"/>
              </p:ext>
            </p:extLst>
          </p:nvPr>
        </p:nvGraphicFramePr>
        <p:xfrm>
          <a:off x="4910328" y="126711"/>
          <a:ext cx="8072192" cy="576422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734" name="TextBox 1733">
            <a:extLst>
              <a:ext uri="{FF2B5EF4-FFF2-40B4-BE49-F238E27FC236}">
                <a16:creationId xmlns:a16="http://schemas.microsoft.com/office/drawing/2014/main" id="{8B39A91B-823A-2249-A4CD-E79BA93B6043}"/>
              </a:ext>
            </a:extLst>
          </p:cNvPr>
          <p:cNvSpPr txBox="1"/>
          <p:nvPr/>
        </p:nvSpPr>
        <p:spPr>
          <a:xfrm>
            <a:off x="213556" y="340883"/>
            <a:ext cx="4587043" cy="83099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dirty="0">
                <a:solidFill>
                  <a:schemeClr val="bg2">
                    <a:lumMod val="75000"/>
                    <a:lumOff val="25000"/>
                  </a:schemeClr>
                </a:solidFill>
              </a:rPr>
              <a:t>Rowan Wood School </a:t>
            </a:r>
          </a:p>
          <a:p>
            <a:pPr algn="ctr"/>
            <a:r>
              <a:rPr lang="en-GB" sz="2400" b="1" dirty="0">
                <a:solidFill>
                  <a:schemeClr val="bg2">
                    <a:lumMod val="75000"/>
                    <a:lumOff val="25000"/>
                  </a:schemeClr>
                </a:solidFill>
              </a:rPr>
              <a:t>SEND Information </a:t>
            </a:r>
            <a:endParaRPr lang="en-US" sz="2400" b="1" dirty="0">
              <a:solidFill>
                <a:schemeClr val="bg2">
                  <a:lumMod val="75000"/>
                  <a:lumOff val="25000"/>
                </a:schemeClr>
              </a:solidFill>
            </a:endParaRPr>
          </a:p>
        </p:txBody>
      </p:sp>
      <p:pic>
        <p:nvPicPr>
          <p:cNvPr id="3" name="Picture 2" descr="Icon&#10;&#10;Description automatically generated">
            <a:extLst>
              <a:ext uri="{FF2B5EF4-FFF2-40B4-BE49-F238E27FC236}">
                <a16:creationId xmlns:a16="http://schemas.microsoft.com/office/drawing/2014/main" id="{8D3CC93C-F51F-B7FC-63AF-9800049F7518}"/>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551940" y="6575111"/>
            <a:ext cx="640060" cy="609600"/>
          </a:xfrm>
          <a:prstGeom prst="rect">
            <a:avLst/>
          </a:prstGeom>
        </p:spPr>
      </p:pic>
      <p:sp>
        <p:nvSpPr>
          <p:cNvPr id="4" name="TextBox 3">
            <a:extLst>
              <a:ext uri="{FF2B5EF4-FFF2-40B4-BE49-F238E27FC236}">
                <a16:creationId xmlns:a16="http://schemas.microsoft.com/office/drawing/2014/main" id="{734F8543-6E79-10BD-4AC6-1DAB92D21C70}"/>
              </a:ext>
            </a:extLst>
          </p:cNvPr>
          <p:cNvSpPr txBox="1"/>
          <p:nvPr/>
        </p:nvSpPr>
        <p:spPr>
          <a:xfrm>
            <a:off x="9468091" y="6278870"/>
            <a:ext cx="1975020" cy="646331"/>
          </a:xfrm>
          <a:prstGeom prst="rect">
            <a:avLst/>
          </a:prstGeom>
          <a:noFill/>
        </p:spPr>
        <p:txBody>
          <a:bodyPr wrap="square" rtlCol="0">
            <a:spAutoFit/>
          </a:bodyPr>
          <a:lstStyle/>
          <a:p>
            <a:r>
              <a:rPr lang="en-US" sz="1200" b="1">
                <a:solidFill>
                  <a:schemeClr val="bg2">
                    <a:lumMod val="75000"/>
                    <a:lumOff val="25000"/>
                  </a:schemeClr>
                </a:solidFill>
              </a:rPr>
              <a:t>Click this symbol to come back to this page on any slide. </a:t>
            </a:r>
          </a:p>
        </p:txBody>
      </p:sp>
    </p:spTree>
    <p:extLst>
      <p:ext uri="{BB962C8B-B14F-4D97-AF65-F5344CB8AC3E}">
        <p14:creationId xmlns:p14="http://schemas.microsoft.com/office/powerpoint/2010/main" val="513777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con&#10;&#10;Description automatically generated">
            <a:hlinkClick r:id="" action="ppaction://noaction"/>
            <a:extLst>
              <a:ext uri="{FF2B5EF4-FFF2-40B4-BE49-F238E27FC236}">
                <a16:creationId xmlns:a16="http://schemas.microsoft.com/office/drawing/2014/main" id="{8F73B10E-772A-9905-4593-B573CB38A3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
        <p:nvSpPr>
          <p:cNvPr id="7" name="Title 1">
            <a:extLst>
              <a:ext uri="{FF2B5EF4-FFF2-40B4-BE49-F238E27FC236}">
                <a16:creationId xmlns:a16="http://schemas.microsoft.com/office/drawing/2014/main" id="{614CD93A-E26C-81E5-0DB3-CD5CBB9D0DF2}"/>
              </a:ext>
            </a:extLst>
          </p:cNvPr>
          <p:cNvSpPr>
            <a:spLocks noGrp="1"/>
          </p:cNvSpPr>
          <p:nvPr>
            <p:ph type="title"/>
          </p:nvPr>
        </p:nvSpPr>
        <p:spPr>
          <a:xfrm>
            <a:off x="441788" y="209913"/>
            <a:ext cx="9238434" cy="857559"/>
          </a:xfrm>
        </p:spPr>
        <p:txBody>
          <a:bodyPr>
            <a:normAutofit/>
          </a:bodyPr>
          <a:lstStyle/>
          <a:p>
            <a:r>
              <a:rPr lang="en-GB" dirty="0">
                <a:solidFill>
                  <a:schemeClr val="tx2">
                    <a:lumMod val="75000"/>
                    <a:lumOff val="25000"/>
                  </a:schemeClr>
                </a:solidFill>
              </a:rPr>
              <a:t>SEND NEEDS</a:t>
            </a:r>
            <a:endParaRPr lang="en-GB" dirty="0"/>
          </a:p>
        </p:txBody>
      </p:sp>
      <p:pic>
        <p:nvPicPr>
          <p:cNvPr id="9" name="Picture 8">
            <a:extLst>
              <a:ext uri="{FF2B5EF4-FFF2-40B4-BE49-F238E27FC236}">
                <a16:creationId xmlns:a16="http://schemas.microsoft.com/office/drawing/2014/main" id="{63D8AA6E-F7D0-180D-A369-4D7580A25C43}"/>
              </a:ext>
            </a:extLst>
          </p:cNvPr>
          <p:cNvPicPr>
            <a:picLocks noChangeAspect="1"/>
          </p:cNvPicPr>
          <p:nvPr/>
        </p:nvPicPr>
        <p:blipFill>
          <a:blip r:embed="rId3"/>
          <a:stretch>
            <a:fillRect/>
          </a:stretch>
        </p:blipFill>
        <p:spPr>
          <a:xfrm>
            <a:off x="9384864" y="209913"/>
            <a:ext cx="2603218" cy="2645893"/>
          </a:xfrm>
          <a:prstGeom prst="rect">
            <a:avLst/>
          </a:prstGeom>
        </p:spPr>
      </p:pic>
      <p:sp>
        <p:nvSpPr>
          <p:cNvPr id="10" name="TextBox 9">
            <a:extLst>
              <a:ext uri="{FF2B5EF4-FFF2-40B4-BE49-F238E27FC236}">
                <a16:creationId xmlns:a16="http://schemas.microsoft.com/office/drawing/2014/main" id="{CBE80BC9-A155-3121-5FD8-9A51A62E0E99}"/>
              </a:ext>
            </a:extLst>
          </p:cNvPr>
          <p:cNvSpPr txBox="1"/>
          <p:nvPr/>
        </p:nvSpPr>
        <p:spPr>
          <a:xfrm>
            <a:off x="509379" y="1277385"/>
            <a:ext cx="11047621" cy="448014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fontScale="92500" lnSpcReduction="20000"/>
          </a:bodyPr>
          <a:lstStyle/>
          <a:p>
            <a:pPr>
              <a:lnSpc>
                <a:spcPct val="120000"/>
              </a:lnSpc>
              <a:spcBef>
                <a:spcPct val="20000"/>
              </a:spcBef>
              <a:spcAft>
                <a:spcPts val="600"/>
              </a:spcAft>
              <a:buSzPct val="85000"/>
            </a:pPr>
            <a:r>
              <a:rPr lang="en-US" sz="1900" b="1" dirty="0">
                <a:solidFill>
                  <a:schemeClr val="accent3">
                    <a:lumMod val="50000"/>
                  </a:schemeClr>
                </a:solidFill>
              </a:rPr>
              <a:t>As identified in the 2014 Special Educational Needs and Disability Code of Practice (January 2015).</a:t>
            </a:r>
          </a:p>
          <a:p>
            <a:pPr>
              <a:lnSpc>
                <a:spcPct val="120000"/>
              </a:lnSpc>
              <a:spcBef>
                <a:spcPct val="20000"/>
              </a:spcBef>
              <a:spcAft>
                <a:spcPts val="600"/>
              </a:spcAft>
              <a:buSzPct val="85000"/>
            </a:pPr>
            <a:endParaRPr lang="en-US" sz="1900" b="1" dirty="0">
              <a:solidFill>
                <a:schemeClr val="accent3">
                  <a:lumMod val="50000"/>
                </a:schemeClr>
              </a:solidFill>
            </a:endParaRPr>
          </a:p>
          <a:p>
            <a:pPr>
              <a:lnSpc>
                <a:spcPct val="120000"/>
              </a:lnSpc>
              <a:spcBef>
                <a:spcPct val="20000"/>
              </a:spcBef>
              <a:spcAft>
                <a:spcPts val="600"/>
              </a:spcAft>
              <a:buSzPct val="85000"/>
            </a:pPr>
            <a:r>
              <a:rPr lang="en-US" sz="1900" b="1" dirty="0">
                <a:solidFill>
                  <a:schemeClr val="accent3">
                    <a:lumMod val="50000"/>
                  </a:schemeClr>
                </a:solidFill>
              </a:rPr>
              <a:t>There are four main areas of need.</a:t>
            </a:r>
          </a:p>
          <a:p>
            <a:pPr marL="285750" indent="-285750">
              <a:lnSpc>
                <a:spcPct val="120000"/>
              </a:lnSpc>
              <a:spcBef>
                <a:spcPct val="20000"/>
              </a:spcBef>
              <a:spcAft>
                <a:spcPts val="600"/>
              </a:spcAft>
              <a:buSzPct val="85000"/>
              <a:buFont typeface="Arial"/>
              <a:buChar char="•"/>
            </a:pPr>
            <a:r>
              <a:rPr lang="en-US" sz="1900" b="1" dirty="0">
                <a:solidFill>
                  <a:schemeClr val="accent3">
                    <a:lumMod val="50000"/>
                  </a:schemeClr>
                </a:solidFill>
              </a:rPr>
              <a:t>Communication and interaction</a:t>
            </a:r>
          </a:p>
          <a:p>
            <a:pPr marL="285750" indent="-285750">
              <a:lnSpc>
                <a:spcPct val="120000"/>
              </a:lnSpc>
              <a:spcBef>
                <a:spcPct val="20000"/>
              </a:spcBef>
              <a:spcAft>
                <a:spcPts val="600"/>
              </a:spcAft>
              <a:buSzPct val="85000"/>
              <a:buFont typeface="Arial"/>
              <a:buChar char="•"/>
            </a:pPr>
            <a:r>
              <a:rPr lang="en-US" sz="1900" b="1" dirty="0">
                <a:solidFill>
                  <a:schemeClr val="accent3">
                    <a:lumMod val="50000"/>
                  </a:schemeClr>
                </a:solidFill>
              </a:rPr>
              <a:t>Cognition and learning</a:t>
            </a:r>
          </a:p>
          <a:p>
            <a:pPr marL="285750" indent="-285750">
              <a:lnSpc>
                <a:spcPct val="120000"/>
              </a:lnSpc>
              <a:spcBef>
                <a:spcPct val="20000"/>
              </a:spcBef>
              <a:spcAft>
                <a:spcPts val="600"/>
              </a:spcAft>
              <a:buSzPct val="85000"/>
              <a:buFont typeface="Arial"/>
              <a:buChar char="•"/>
            </a:pPr>
            <a:r>
              <a:rPr lang="en-US" sz="1900" b="1" dirty="0">
                <a:solidFill>
                  <a:schemeClr val="accent3">
                    <a:lumMod val="50000"/>
                  </a:schemeClr>
                </a:solidFill>
              </a:rPr>
              <a:t>Social, emotional and mental health</a:t>
            </a:r>
          </a:p>
          <a:p>
            <a:pPr marL="285750" indent="-285750">
              <a:lnSpc>
                <a:spcPct val="120000"/>
              </a:lnSpc>
              <a:spcBef>
                <a:spcPct val="20000"/>
              </a:spcBef>
              <a:spcAft>
                <a:spcPts val="600"/>
              </a:spcAft>
              <a:buSzPct val="85000"/>
              <a:buFont typeface="Arial"/>
              <a:buChar char="•"/>
            </a:pPr>
            <a:r>
              <a:rPr lang="en-US" sz="1900" b="1" dirty="0">
                <a:solidFill>
                  <a:schemeClr val="accent3">
                    <a:lumMod val="50000"/>
                  </a:schemeClr>
                </a:solidFill>
              </a:rPr>
              <a:t>Sensory and/or physical</a:t>
            </a:r>
          </a:p>
          <a:p>
            <a:pPr marL="285750" indent="-285750">
              <a:lnSpc>
                <a:spcPct val="120000"/>
              </a:lnSpc>
              <a:spcBef>
                <a:spcPct val="20000"/>
              </a:spcBef>
              <a:spcAft>
                <a:spcPts val="600"/>
              </a:spcAft>
              <a:buSzPct val="85000"/>
              <a:buFont typeface="Arial"/>
              <a:buChar char="•"/>
            </a:pPr>
            <a:endParaRPr lang="en-GB" sz="1400" dirty="0">
              <a:solidFill>
                <a:schemeClr val="accent3">
                  <a:lumMod val="50000"/>
                </a:schemeClr>
              </a:solidFill>
            </a:endParaRPr>
          </a:p>
          <a:p>
            <a:pPr>
              <a:lnSpc>
                <a:spcPct val="120000"/>
              </a:lnSpc>
              <a:spcBef>
                <a:spcPct val="20000"/>
              </a:spcBef>
              <a:spcAft>
                <a:spcPts val="600"/>
              </a:spcAft>
              <a:buSzPct val="85000"/>
            </a:pPr>
            <a:r>
              <a:rPr lang="en-GB" dirty="0">
                <a:solidFill>
                  <a:schemeClr val="accent3">
                    <a:lumMod val="50000"/>
                  </a:schemeClr>
                </a:solidFill>
              </a:rPr>
              <a:t>Rowan Wood School is a new all through free school for children and young people aged 4-19 who have been diagnosed with autism and severe language and learning delays, working significantly below age-related expectations.</a:t>
            </a:r>
          </a:p>
          <a:p>
            <a:pPr>
              <a:lnSpc>
                <a:spcPct val="120000"/>
              </a:lnSpc>
              <a:spcBef>
                <a:spcPct val="20000"/>
              </a:spcBef>
              <a:spcAft>
                <a:spcPts val="600"/>
              </a:spcAft>
              <a:buSzPct val="85000"/>
            </a:pPr>
            <a:endParaRPr lang="en-GB" sz="1400" dirty="0">
              <a:solidFill>
                <a:schemeClr val="accent3">
                  <a:lumMod val="50000"/>
                </a:schemeClr>
              </a:solidFill>
              <a:highlight>
                <a:srgbClr val="FFFF00"/>
              </a:highlight>
            </a:endParaRPr>
          </a:p>
          <a:p>
            <a:pPr>
              <a:lnSpc>
                <a:spcPct val="120000"/>
              </a:lnSpc>
              <a:spcBef>
                <a:spcPct val="20000"/>
              </a:spcBef>
              <a:spcAft>
                <a:spcPts val="600"/>
              </a:spcAft>
              <a:buSzPct val="85000"/>
            </a:pPr>
            <a:r>
              <a:rPr lang="en-GB" sz="1400" dirty="0">
                <a:solidFill>
                  <a:schemeClr val="accent3">
                    <a:lumMod val="50000"/>
                  </a:schemeClr>
                </a:solidFill>
                <a:highlight>
                  <a:srgbClr val="FFFF00"/>
                </a:highlight>
              </a:rPr>
              <a:t> </a:t>
            </a:r>
            <a:endParaRPr lang="en-US" sz="1100" dirty="0">
              <a:solidFill>
                <a:schemeClr val="accent3">
                  <a:lumMod val="50000"/>
                </a:schemeClr>
              </a:solidFill>
              <a:highlight>
                <a:srgbClr val="FFFF00"/>
              </a:highlight>
            </a:endParaRPr>
          </a:p>
        </p:txBody>
      </p:sp>
    </p:spTree>
    <p:extLst>
      <p:ext uri="{BB962C8B-B14F-4D97-AF65-F5344CB8AC3E}">
        <p14:creationId xmlns:p14="http://schemas.microsoft.com/office/powerpoint/2010/main" val="866760085"/>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con&#10;&#10;Description automatically generated">
            <a:hlinkClick r:id="" action="ppaction://noaction"/>
            <a:extLst>
              <a:ext uri="{FF2B5EF4-FFF2-40B4-BE49-F238E27FC236}">
                <a16:creationId xmlns:a16="http://schemas.microsoft.com/office/drawing/2014/main" id="{8F73B10E-772A-9905-4593-B573CB38A3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
        <p:nvSpPr>
          <p:cNvPr id="4" name="Title 1">
            <a:extLst>
              <a:ext uri="{FF2B5EF4-FFF2-40B4-BE49-F238E27FC236}">
                <a16:creationId xmlns:a16="http://schemas.microsoft.com/office/drawing/2014/main" id="{7CD3AFA2-D253-15F4-69EC-50DF5E8C4463}"/>
              </a:ext>
            </a:extLst>
          </p:cNvPr>
          <p:cNvSpPr>
            <a:spLocks noGrp="1"/>
          </p:cNvSpPr>
          <p:nvPr>
            <p:ph type="title"/>
          </p:nvPr>
        </p:nvSpPr>
        <p:spPr>
          <a:xfrm>
            <a:off x="441788" y="255112"/>
            <a:ext cx="9238434" cy="857559"/>
          </a:xfrm>
        </p:spPr>
        <p:txBody>
          <a:bodyPr>
            <a:normAutofit/>
          </a:bodyPr>
          <a:lstStyle/>
          <a:p>
            <a:r>
              <a:rPr lang="en-GB" dirty="0">
                <a:solidFill>
                  <a:schemeClr val="tx2">
                    <a:lumMod val="75000"/>
                    <a:lumOff val="25000"/>
                  </a:schemeClr>
                </a:solidFill>
              </a:rPr>
              <a:t>Admissions</a:t>
            </a:r>
            <a:endParaRPr lang="en-GB" dirty="0"/>
          </a:p>
        </p:txBody>
      </p:sp>
      <p:sp>
        <p:nvSpPr>
          <p:cNvPr id="6" name="Content Placeholder 2">
            <a:extLst>
              <a:ext uri="{FF2B5EF4-FFF2-40B4-BE49-F238E27FC236}">
                <a16:creationId xmlns:a16="http://schemas.microsoft.com/office/drawing/2014/main" id="{2E2B9F1B-4C2B-7CCC-F0BE-82C091BFDA5B}"/>
              </a:ext>
            </a:extLst>
          </p:cNvPr>
          <p:cNvSpPr>
            <a:spLocks noGrp="1"/>
          </p:cNvSpPr>
          <p:nvPr>
            <p:ph idx="1"/>
          </p:nvPr>
        </p:nvSpPr>
        <p:spPr>
          <a:xfrm>
            <a:off x="441788" y="1367783"/>
            <a:ext cx="11260685" cy="3359621"/>
          </a:xfrm>
        </p:spPr>
        <p:txBody>
          <a:bodyPr vert="horz" lIns="91440" tIns="45720" rIns="91440" bIns="45720" rtlCol="0" anchor="t">
            <a:noAutofit/>
          </a:bodyPr>
          <a:lstStyle/>
          <a:p>
            <a:r>
              <a:rPr lang="en-GB" sz="1600" dirty="0">
                <a:solidFill>
                  <a:schemeClr val="accent2">
                    <a:lumMod val="50000"/>
                  </a:schemeClr>
                </a:solidFill>
              </a:rPr>
              <a:t>Admissions to Rowan Wood School are governed by the Special Educational Needs and Disability Code of Practice and places are decided by the Local Authority’s Special Educational Needs Admissions Panel. </a:t>
            </a:r>
          </a:p>
          <a:p>
            <a:endParaRPr lang="en-GB" sz="1600" dirty="0">
              <a:solidFill>
                <a:schemeClr val="accent2">
                  <a:lumMod val="50000"/>
                </a:schemeClr>
              </a:solidFill>
            </a:endParaRPr>
          </a:p>
          <a:p>
            <a:r>
              <a:rPr lang="en-GB" sz="1600" dirty="0">
                <a:solidFill>
                  <a:schemeClr val="accent2">
                    <a:lumMod val="50000"/>
                  </a:schemeClr>
                </a:solidFill>
              </a:rPr>
              <a:t>Children and young people must have a diagnosis and primary need of autism.</a:t>
            </a:r>
          </a:p>
          <a:p>
            <a:endParaRPr lang="en-GB" sz="1600" dirty="0">
              <a:solidFill>
                <a:schemeClr val="accent2">
                  <a:lumMod val="50000"/>
                </a:schemeClr>
              </a:solidFill>
            </a:endParaRPr>
          </a:p>
          <a:p>
            <a:r>
              <a:rPr lang="en-GB" sz="1600" dirty="0">
                <a:solidFill>
                  <a:schemeClr val="accent2">
                    <a:lumMod val="50000"/>
                  </a:schemeClr>
                </a:solidFill>
              </a:rPr>
              <a:t>Children and young people must have high complex needs due to their autism </a:t>
            </a:r>
            <a:r>
              <a:rPr lang="en-GB" sz="1600" dirty="0" err="1">
                <a:solidFill>
                  <a:schemeClr val="accent2">
                    <a:lumMod val="50000"/>
                  </a:schemeClr>
                </a:solidFill>
              </a:rPr>
              <a:t>i.e</a:t>
            </a:r>
            <a:r>
              <a:rPr lang="en-GB" sz="1600" dirty="0">
                <a:solidFill>
                  <a:schemeClr val="accent2">
                    <a:lumMod val="50000"/>
                  </a:schemeClr>
                </a:solidFill>
              </a:rPr>
              <a:t> educationally their autism and associated learning difficulties must present as a major barrier to them accessing a mainstream education and they can only benefit from highly specialist autism specific interventions and high staff / pupil ratio</a:t>
            </a:r>
          </a:p>
          <a:p>
            <a:endParaRPr lang="en-GB" sz="1600" dirty="0">
              <a:solidFill>
                <a:schemeClr val="accent2">
                  <a:lumMod val="50000"/>
                </a:schemeClr>
              </a:solidFill>
            </a:endParaRPr>
          </a:p>
          <a:p>
            <a:r>
              <a:rPr lang="en-GB" sz="1600" dirty="0">
                <a:solidFill>
                  <a:schemeClr val="accent2">
                    <a:lumMod val="50000"/>
                  </a:schemeClr>
                </a:solidFill>
              </a:rPr>
              <a:t>Children and young people will have a current Education, Health and Care Plan (EHCP) naming the school or will actively be going through the process of applying for an EHCP with needs which align with the school’s admission policy</a:t>
            </a:r>
          </a:p>
        </p:txBody>
      </p:sp>
    </p:spTree>
    <p:extLst>
      <p:ext uri="{BB962C8B-B14F-4D97-AF65-F5344CB8AC3E}">
        <p14:creationId xmlns:p14="http://schemas.microsoft.com/office/powerpoint/2010/main" val="2833774035"/>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A58081-0118-6B95-8845-F8635858FBF6}"/>
              </a:ext>
            </a:extLst>
          </p:cNvPr>
          <p:cNvSpPr>
            <a:spLocks noGrp="1"/>
          </p:cNvSpPr>
          <p:nvPr>
            <p:ph idx="1"/>
          </p:nvPr>
        </p:nvSpPr>
        <p:spPr>
          <a:xfrm>
            <a:off x="1429566" y="2259698"/>
            <a:ext cx="4548670" cy="3836301"/>
          </a:xfrm>
        </p:spPr>
        <p:txBody>
          <a:bodyPr vert="horz" lIns="91440" tIns="45720" rIns="91440" bIns="45720" rtlCol="0">
            <a:normAutofit/>
          </a:bodyPr>
          <a:lstStyle/>
          <a:p>
            <a:endParaRPr lang="en-GB"/>
          </a:p>
          <a:p>
            <a:endParaRPr lang="en-GB"/>
          </a:p>
        </p:txBody>
      </p:sp>
      <p:sp>
        <p:nvSpPr>
          <p:cNvPr id="5" name="Title 4">
            <a:extLst>
              <a:ext uri="{FF2B5EF4-FFF2-40B4-BE49-F238E27FC236}">
                <a16:creationId xmlns:a16="http://schemas.microsoft.com/office/drawing/2014/main" id="{476DEBCD-B621-B84B-795B-766AA158B45B}"/>
              </a:ext>
            </a:extLst>
          </p:cNvPr>
          <p:cNvSpPr>
            <a:spLocks noGrp="1"/>
          </p:cNvSpPr>
          <p:nvPr>
            <p:ph type="title"/>
          </p:nvPr>
        </p:nvSpPr>
        <p:spPr>
          <a:xfrm>
            <a:off x="179886" y="176765"/>
            <a:ext cx="9238434" cy="857559"/>
          </a:xfrm>
        </p:spPr>
        <p:txBody>
          <a:bodyPr/>
          <a:lstStyle/>
          <a:p>
            <a:r>
              <a:rPr lang="en-GB" dirty="0">
                <a:solidFill>
                  <a:schemeClr val="tx2">
                    <a:lumMod val="75000"/>
                    <a:lumOff val="25000"/>
                  </a:schemeClr>
                </a:solidFill>
              </a:rPr>
              <a:t>Children with SEND</a:t>
            </a:r>
          </a:p>
        </p:txBody>
      </p:sp>
      <p:pic>
        <p:nvPicPr>
          <p:cNvPr id="7" name="Picture 8" descr="A picture containing diagram&#10;&#10;Description automatically generated">
            <a:extLst>
              <a:ext uri="{FF2B5EF4-FFF2-40B4-BE49-F238E27FC236}">
                <a16:creationId xmlns:a16="http://schemas.microsoft.com/office/drawing/2014/main" id="{E1E63EC7-3022-9D27-34E4-BDDB568C6A38}"/>
              </a:ext>
            </a:extLst>
          </p:cNvPr>
          <p:cNvPicPr>
            <a:picLocks noChangeAspect="1"/>
          </p:cNvPicPr>
          <p:nvPr/>
        </p:nvPicPr>
        <p:blipFill>
          <a:blip r:embed="rId2"/>
          <a:stretch>
            <a:fillRect/>
          </a:stretch>
        </p:blipFill>
        <p:spPr>
          <a:xfrm>
            <a:off x="9026434" y="-626654"/>
            <a:ext cx="4038600" cy="4053840"/>
          </a:xfrm>
          <a:prstGeom prst="ellipse">
            <a:avLst/>
          </a:prstGeom>
          <a:ln>
            <a:noFill/>
          </a:ln>
          <a:effectLst>
            <a:softEdge rad="112500"/>
          </a:effectLst>
        </p:spPr>
      </p:pic>
      <p:graphicFrame>
        <p:nvGraphicFramePr>
          <p:cNvPr id="27" name="TextBox 5">
            <a:extLst>
              <a:ext uri="{FF2B5EF4-FFF2-40B4-BE49-F238E27FC236}">
                <a16:creationId xmlns:a16="http://schemas.microsoft.com/office/drawing/2014/main" id="{4CF8C259-5986-1BA5-886F-D67097D26ED0}"/>
              </a:ext>
            </a:extLst>
          </p:cNvPr>
          <p:cNvGraphicFramePr/>
          <p:nvPr>
            <p:extLst>
              <p:ext uri="{D42A27DB-BD31-4B8C-83A1-F6EECF244321}">
                <p14:modId xmlns:p14="http://schemas.microsoft.com/office/powerpoint/2010/main" val="4025230195"/>
              </p:ext>
            </p:extLst>
          </p:nvPr>
        </p:nvGraphicFramePr>
        <p:xfrm>
          <a:off x="274433" y="1505664"/>
          <a:ext cx="8312653" cy="5047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Icon&#10;&#10;Description automatically generated">
            <a:hlinkClick r:id="rId8" action="ppaction://hlinksldjump"/>
            <a:extLst>
              <a:ext uri="{FF2B5EF4-FFF2-40B4-BE49-F238E27FC236}">
                <a16:creationId xmlns:a16="http://schemas.microsoft.com/office/drawing/2014/main" id="{3D1FB155-93A0-6788-77C7-104C92B198D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1676937241"/>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con&#10;&#10;Description automatically generated">
            <a:hlinkClick r:id="" action="ppaction://noaction"/>
            <a:extLst>
              <a:ext uri="{FF2B5EF4-FFF2-40B4-BE49-F238E27FC236}">
                <a16:creationId xmlns:a16="http://schemas.microsoft.com/office/drawing/2014/main" id="{8F73B10E-772A-9905-4593-B573CB38A3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
        <p:nvSpPr>
          <p:cNvPr id="7" name="Title 1">
            <a:extLst>
              <a:ext uri="{FF2B5EF4-FFF2-40B4-BE49-F238E27FC236}">
                <a16:creationId xmlns:a16="http://schemas.microsoft.com/office/drawing/2014/main" id="{D4E7EE74-E505-B9C4-BDAB-9F3AED5322FF}"/>
              </a:ext>
            </a:extLst>
          </p:cNvPr>
          <p:cNvSpPr>
            <a:spLocks noGrp="1"/>
          </p:cNvSpPr>
          <p:nvPr>
            <p:ph type="title"/>
          </p:nvPr>
        </p:nvSpPr>
        <p:spPr>
          <a:xfrm>
            <a:off x="589057" y="269590"/>
            <a:ext cx="9238434" cy="857559"/>
          </a:xfrm>
        </p:spPr>
        <p:txBody>
          <a:bodyPr>
            <a:normAutofit/>
          </a:bodyPr>
          <a:lstStyle/>
          <a:p>
            <a:r>
              <a:rPr lang="en-GB" dirty="0">
                <a:solidFill>
                  <a:schemeClr val="tx2">
                    <a:lumMod val="75000"/>
                    <a:lumOff val="25000"/>
                  </a:schemeClr>
                </a:solidFill>
              </a:rPr>
              <a:t>Working together</a:t>
            </a:r>
            <a:r>
              <a:rPr lang="en-GB" dirty="0"/>
              <a:t> </a:t>
            </a:r>
          </a:p>
        </p:txBody>
      </p:sp>
      <p:graphicFrame>
        <p:nvGraphicFramePr>
          <p:cNvPr id="10" name="Content Placeholder 2">
            <a:extLst>
              <a:ext uri="{FF2B5EF4-FFF2-40B4-BE49-F238E27FC236}">
                <a16:creationId xmlns:a16="http://schemas.microsoft.com/office/drawing/2014/main" id="{19A12F9A-8F35-B6FE-20F9-AEE5DE14BF28}"/>
              </a:ext>
            </a:extLst>
          </p:cNvPr>
          <p:cNvGraphicFramePr>
            <a:graphicFrameLocks noGrp="1"/>
          </p:cNvGraphicFramePr>
          <p:nvPr>
            <p:extLst>
              <p:ext uri="{D42A27DB-BD31-4B8C-83A1-F6EECF244321}">
                <p14:modId xmlns:p14="http://schemas.microsoft.com/office/powerpoint/2010/main" val="3322501811"/>
              </p:ext>
            </p:extLst>
          </p:nvPr>
        </p:nvGraphicFramePr>
        <p:xfrm>
          <a:off x="362691" y="2337166"/>
          <a:ext cx="10553700" cy="3310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997706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00F5A1-25F4-F75D-2898-677BA1054441}"/>
              </a:ext>
            </a:extLst>
          </p:cNvPr>
          <p:cNvSpPr>
            <a:spLocks noGrp="1"/>
          </p:cNvSpPr>
          <p:nvPr>
            <p:ph type="title"/>
          </p:nvPr>
        </p:nvSpPr>
        <p:spPr>
          <a:xfrm>
            <a:off x="759005" y="220981"/>
            <a:ext cx="5558667" cy="1141004"/>
          </a:xfrm>
        </p:spPr>
        <p:txBody>
          <a:bodyPr>
            <a:normAutofit/>
          </a:bodyPr>
          <a:lstStyle/>
          <a:p>
            <a:pPr>
              <a:lnSpc>
                <a:spcPct val="110000"/>
              </a:lnSpc>
            </a:pPr>
            <a:r>
              <a:rPr lang="en-GB" dirty="0">
                <a:solidFill>
                  <a:schemeClr val="tx2">
                    <a:lumMod val="75000"/>
                    <a:lumOff val="25000"/>
                  </a:schemeClr>
                </a:solidFill>
              </a:rPr>
              <a:t>Assessment and review</a:t>
            </a:r>
            <a:br>
              <a:rPr lang="en-GB" sz="2400" dirty="0"/>
            </a:br>
            <a:endParaRPr lang="en-GB" sz="2400" dirty="0"/>
          </a:p>
        </p:txBody>
      </p:sp>
      <p:graphicFrame>
        <p:nvGraphicFramePr>
          <p:cNvPr id="4" name="Diagram 3">
            <a:extLst>
              <a:ext uri="{FF2B5EF4-FFF2-40B4-BE49-F238E27FC236}">
                <a16:creationId xmlns:a16="http://schemas.microsoft.com/office/drawing/2014/main" id="{FAC4A1DD-33C5-2B35-9A9A-7D0609D9CA90}"/>
              </a:ext>
            </a:extLst>
          </p:cNvPr>
          <p:cNvGraphicFramePr/>
          <p:nvPr>
            <p:extLst>
              <p:ext uri="{D42A27DB-BD31-4B8C-83A1-F6EECF244321}">
                <p14:modId xmlns:p14="http://schemas.microsoft.com/office/powerpoint/2010/main" val="3333193514"/>
              </p:ext>
            </p:extLst>
          </p:nvPr>
        </p:nvGraphicFramePr>
        <p:xfrm>
          <a:off x="262111" y="1361985"/>
          <a:ext cx="6346990" cy="5131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5" name="TextBox 134">
            <a:extLst>
              <a:ext uri="{FF2B5EF4-FFF2-40B4-BE49-F238E27FC236}">
                <a16:creationId xmlns:a16="http://schemas.microsoft.com/office/drawing/2014/main" id="{74AE100D-C024-8B4C-8924-5D084349C675}"/>
              </a:ext>
            </a:extLst>
          </p:cNvPr>
          <p:cNvSpPr txBox="1"/>
          <p:nvPr/>
        </p:nvSpPr>
        <p:spPr>
          <a:xfrm>
            <a:off x="6317672" y="614238"/>
            <a:ext cx="5874328" cy="61247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b="0" i="0" dirty="0">
                <a:solidFill>
                  <a:srgbClr val="2A2921"/>
                </a:solidFill>
                <a:effectLst/>
              </a:rPr>
              <a:t>Rowan Wood </a:t>
            </a:r>
            <a:r>
              <a:rPr lang="en-GB" sz="1400" b="0" i="0">
                <a:solidFill>
                  <a:srgbClr val="2A2921"/>
                </a:solidFill>
                <a:effectLst/>
              </a:rPr>
              <a:t>use an assessment </a:t>
            </a:r>
            <a:r>
              <a:rPr lang="en-GB" sz="1400" b="0" i="0" dirty="0">
                <a:solidFill>
                  <a:srgbClr val="2A2921"/>
                </a:solidFill>
                <a:effectLst/>
              </a:rPr>
              <a:t>system called Learning Journeys. This allows us to identify children’s progress from their starting point, identify their next steps and address gaps in their understanding. </a:t>
            </a:r>
          </a:p>
          <a:p>
            <a:pPr algn="l"/>
            <a:endParaRPr lang="en-GB" sz="1400" b="0" i="0" dirty="0">
              <a:solidFill>
                <a:srgbClr val="2A2921"/>
              </a:solidFill>
              <a:effectLst/>
            </a:endParaRPr>
          </a:p>
          <a:p>
            <a:pPr algn="l"/>
            <a:r>
              <a:rPr lang="en-GB" sz="1400" b="0" i="0" dirty="0">
                <a:solidFill>
                  <a:srgbClr val="2A2921"/>
                </a:solidFill>
                <a:effectLst/>
              </a:rPr>
              <a:t>Learning Journeys provides staff with relevant frameworks for assessing the learning of all the children who attend Rowan Wood. </a:t>
            </a:r>
          </a:p>
          <a:p>
            <a:pPr algn="l"/>
            <a:endParaRPr lang="en-GB" sz="1400" dirty="0">
              <a:solidFill>
                <a:srgbClr val="2A2921"/>
              </a:solidFill>
            </a:endParaRPr>
          </a:p>
          <a:p>
            <a:pPr algn="l"/>
            <a:r>
              <a:rPr lang="en-GB" sz="1400" b="0" i="0" dirty="0">
                <a:solidFill>
                  <a:srgbClr val="2A2921"/>
                </a:solidFill>
                <a:effectLst/>
              </a:rPr>
              <a:t>Learning Journeys also takes account of indicators of wellbeing which can inhibit or support learning for all children. These include factors such as pain, sleep, significant medical events, sensory processing, attendance and behaviour, which can considerably affect the learning of children with SEN. These factors are considered for each child every term to ensure progress is contextualised and that the school is providing the right support to address any issues.   </a:t>
            </a:r>
          </a:p>
          <a:p>
            <a:pPr algn="l"/>
            <a:endParaRPr lang="en-GB" sz="1400" b="0" i="0" dirty="0">
              <a:solidFill>
                <a:srgbClr val="2A2921"/>
              </a:solidFill>
              <a:effectLst/>
            </a:endParaRPr>
          </a:p>
          <a:p>
            <a:pPr algn="l"/>
            <a:r>
              <a:rPr lang="en-GB" sz="1400" b="0" i="0" dirty="0">
                <a:solidFill>
                  <a:srgbClr val="2A2921"/>
                </a:solidFill>
                <a:effectLst/>
              </a:rPr>
              <a:t>All progress is supported by video, photo and observational evidence. This is moderated by school leaders and also used to support professional development. </a:t>
            </a:r>
          </a:p>
          <a:p>
            <a:pPr algn="l"/>
            <a:endParaRPr lang="en-GB" sz="1400" b="0" i="0" dirty="0">
              <a:solidFill>
                <a:srgbClr val="2A2921"/>
              </a:solidFill>
              <a:effectLst/>
            </a:endParaRPr>
          </a:p>
          <a:p>
            <a:pPr algn="l"/>
            <a:r>
              <a:rPr lang="en-GB" sz="1400" b="0" i="0" dirty="0">
                <a:solidFill>
                  <a:srgbClr val="2A2921"/>
                </a:solidFill>
                <a:effectLst/>
              </a:rPr>
              <a:t>We work closely with families to ensure their aspirations for their child are addressed, building on existing skills to work towards future goals, regarding parents as partners in supporting their child’s learning. </a:t>
            </a:r>
          </a:p>
          <a:p>
            <a:pPr algn="l"/>
            <a:endParaRPr lang="en-GB" sz="1400" dirty="0">
              <a:solidFill>
                <a:srgbClr val="2A2921"/>
              </a:solidFill>
            </a:endParaRPr>
          </a:p>
          <a:p>
            <a:pPr algn="l"/>
            <a:r>
              <a:rPr lang="en-GB" sz="1400" b="0" i="0" dirty="0">
                <a:solidFill>
                  <a:srgbClr val="2A2921"/>
                </a:solidFill>
                <a:effectLst/>
              </a:rPr>
              <a:t>Accredited learning in KS4 and Sixth </a:t>
            </a:r>
            <a:r>
              <a:rPr lang="en-GB" sz="1400" dirty="0">
                <a:solidFill>
                  <a:srgbClr val="2A2921"/>
                </a:solidFill>
              </a:rPr>
              <a:t>F</a:t>
            </a:r>
            <a:r>
              <a:rPr lang="en-GB" sz="1400" b="0" i="0" dirty="0">
                <a:solidFill>
                  <a:srgbClr val="2A2921"/>
                </a:solidFill>
                <a:effectLst/>
              </a:rPr>
              <a:t>orm is through AQA unit awards and key documents which are personalised to the individual.</a:t>
            </a:r>
          </a:p>
          <a:p>
            <a:pPr algn="l"/>
            <a:endParaRPr lang="en-GB" sz="1400" dirty="0">
              <a:solidFill>
                <a:srgbClr val="2A2921"/>
              </a:solidFill>
              <a:latin typeface="Open Sans" panose="020B0606030504020204" pitchFamily="34" charset="0"/>
            </a:endParaRPr>
          </a:p>
          <a:p>
            <a:pPr algn="l"/>
            <a:endParaRPr lang="en-GB" sz="1400" b="0" i="0" dirty="0">
              <a:solidFill>
                <a:srgbClr val="2A2921"/>
              </a:solidFill>
              <a:effectLst/>
              <a:latin typeface="Open Sans" panose="020B0606030504020204" pitchFamily="34" charset="0"/>
            </a:endParaRPr>
          </a:p>
          <a:p>
            <a:pPr algn="l"/>
            <a:endParaRPr lang="en-GB" sz="1400" b="0" i="0" dirty="0">
              <a:solidFill>
                <a:srgbClr val="2A2921"/>
              </a:solidFill>
              <a:effectLst/>
              <a:latin typeface="Open Sans" panose="020B0606030504020204" pitchFamily="34" charset="0"/>
            </a:endParaRPr>
          </a:p>
        </p:txBody>
      </p:sp>
      <p:pic>
        <p:nvPicPr>
          <p:cNvPr id="5" name="Picture 4" descr="Icon&#10;&#10;Description automatically generated">
            <a:hlinkClick r:id="rId7" action="ppaction://hlinksldjump"/>
            <a:extLst>
              <a:ext uri="{FF2B5EF4-FFF2-40B4-BE49-F238E27FC236}">
                <a16:creationId xmlns:a16="http://schemas.microsoft.com/office/drawing/2014/main" id="{691D263D-3C08-901A-9BEF-5A9EF5EC8F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39854" y="6263641"/>
            <a:ext cx="635000" cy="609600"/>
          </a:xfrm>
          <a:prstGeom prst="rect">
            <a:avLst/>
          </a:prstGeom>
        </p:spPr>
      </p:pic>
    </p:spTree>
    <p:extLst>
      <p:ext uri="{BB962C8B-B14F-4D97-AF65-F5344CB8AC3E}">
        <p14:creationId xmlns:p14="http://schemas.microsoft.com/office/powerpoint/2010/main" val="483206468"/>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A4F7BE-EF39-2317-E090-1AA18DAFBAEC}"/>
              </a:ext>
            </a:extLst>
          </p:cNvPr>
          <p:cNvSpPr>
            <a:spLocks noGrp="1"/>
          </p:cNvSpPr>
          <p:nvPr>
            <p:ph type="title"/>
          </p:nvPr>
        </p:nvSpPr>
        <p:spPr>
          <a:xfrm>
            <a:off x="371119" y="427718"/>
            <a:ext cx="5493972" cy="1141004"/>
          </a:xfrm>
        </p:spPr>
        <p:txBody>
          <a:bodyPr>
            <a:normAutofit/>
          </a:bodyPr>
          <a:lstStyle/>
          <a:p>
            <a:r>
              <a:rPr lang="en-GB" dirty="0">
                <a:solidFill>
                  <a:schemeClr val="tx2">
                    <a:lumMod val="75000"/>
                    <a:lumOff val="25000"/>
                  </a:schemeClr>
                </a:solidFill>
              </a:rPr>
              <a:t>Approach to teaching and learning </a:t>
            </a:r>
          </a:p>
        </p:txBody>
      </p:sp>
      <p:graphicFrame>
        <p:nvGraphicFramePr>
          <p:cNvPr id="4" name="Content Placeholder 2">
            <a:extLst>
              <a:ext uri="{FF2B5EF4-FFF2-40B4-BE49-F238E27FC236}">
                <a16:creationId xmlns:a16="http://schemas.microsoft.com/office/drawing/2014/main" id="{59E3388E-D9A5-D72C-3C81-91B074023462}"/>
              </a:ext>
            </a:extLst>
          </p:cNvPr>
          <p:cNvGraphicFramePr>
            <a:graphicFrameLocks noGrp="1"/>
          </p:cNvGraphicFramePr>
          <p:nvPr>
            <p:extLst>
              <p:ext uri="{D42A27DB-BD31-4B8C-83A1-F6EECF244321}">
                <p14:modId xmlns:p14="http://schemas.microsoft.com/office/powerpoint/2010/main" val="972978991"/>
              </p:ext>
            </p:extLst>
          </p:nvPr>
        </p:nvGraphicFramePr>
        <p:xfrm>
          <a:off x="266697" y="1996440"/>
          <a:ext cx="11522736" cy="4724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hlinkClick r:id="rId7" action="ppaction://hlinksldjump"/>
            <a:extLst>
              <a:ext uri="{FF2B5EF4-FFF2-40B4-BE49-F238E27FC236}">
                <a16:creationId xmlns:a16="http://schemas.microsoft.com/office/drawing/2014/main" id="{C4A44C7B-CD28-2695-419C-6D558C39E6D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1060008157"/>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ade Gothic Next Light"/>
              <a:ea typeface="+mn-ea"/>
              <a:cs typeface="+mn-cs"/>
            </a:endParaRPr>
          </a:p>
        </p:txBody>
      </p:sp>
      <p:sp>
        <p:nvSpPr>
          <p:cNvPr id="2" name="Title 1">
            <a:extLst>
              <a:ext uri="{FF2B5EF4-FFF2-40B4-BE49-F238E27FC236}">
                <a16:creationId xmlns:a16="http://schemas.microsoft.com/office/drawing/2014/main" id="{A3A4F7BE-EF39-2317-E090-1AA18DAFBAEC}"/>
              </a:ext>
            </a:extLst>
          </p:cNvPr>
          <p:cNvSpPr>
            <a:spLocks noGrp="1"/>
          </p:cNvSpPr>
          <p:nvPr>
            <p:ph type="title"/>
          </p:nvPr>
        </p:nvSpPr>
        <p:spPr>
          <a:xfrm>
            <a:off x="453415" y="420624"/>
            <a:ext cx="5493972" cy="517162"/>
          </a:xfrm>
        </p:spPr>
        <p:txBody>
          <a:bodyPr>
            <a:normAutofit fontScale="90000"/>
          </a:bodyPr>
          <a:lstStyle/>
          <a:p>
            <a:r>
              <a:rPr lang="en-GB" dirty="0">
                <a:solidFill>
                  <a:schemeClr val="tx2">
                    <a:lumMod val="75000"/>
                    <a:lumOff val="25000"/>
                  </a:schemeClr>
                </a:solidFill>
              </a:rPr>
              <a:t>Quality of provision</a:t>
            </a:r>
          </a:p>
        </p:txBody>
      </p:sp>
      <p:pic>
        <p:nvPicPr>
          <p:cNvPr id="5" name="Picture 4" descr="Icon&#10;&#10;Description automatically generated">
            <a:hlinkClick r:id="rId2" action="ppaction://hlinksldjump"/>
            <a:extLst>
              <a:ext uri="{FF2B5EF4-FFF2-40B4-BE49-F238E27FC236}">
                <a16:creationId xmlns:a16="http://schemas.microsoft.com/office/drawing/2014/main" id="{C4A44C7B-CD28-2695-419C-6D558C39E6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graphicFrame>
        <p:nvGraphicFramePr>
          <p:cNvPr id="3" name="Diagram 2">
            <a:extLst>
              <a:ext uri="{FF2B5EF4-FFF2-40B4-BE49-F238E27FC236}">
                <a16:creationId xmlns:a16="http://schemas.microsoft.com/office/drawing/2014/main" id="{955358C4-6516-8923-F6BF-48D71E5FBF7E}"/>
              </a:ext>
            </a:extLst>
          </p:cNvPr>
          <p:cNvGraphicFramePr/>
          <p:nvPr>
            <p:extLst>
              <p:ext uri="{D42A27DB-BD31-4B8C-83A1-F6EECF244321}">
                <p14:modId xmlns:p14="http://schemas.microsoft.com/office/powerpoint/2010/main" val="165448741"/>
              </p:ext>
            </p:extLst>
          </p:nvPr>
        </p:nvGraphicFramePr>
        <p:xfrm>
          <a:off x="2032000" y="931332"/>
          <a:ext cx="8346440" cy="51037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2884666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8A750D-866C-8B60-315F-67DE283281EE}"/>
              </a:ext>
            </a:extLst>
          </p:cNvPr>
          <p:cNvSpPr>
            <a:spLocks noGrp="1"/>
          </p:cNvSpPr>
          <p:nvPr>
            <p:ph type="title"/>
          </p:nvPr>
        </p:nvSpPr>
        <p:spPr>
          <a:xfrm>
            <a:off x="378778" y="527713"/>
            <a:ext cx="9237661" cy="996286"/>
          </a:xfrm>
        </p:spPr>
        <p:txBody>
          <a:bodyPr vert="horz" lIns="91440" tIns="45720" rIns="91440" bIns="45720" rtlCol="0" anchor="t">
            <a:normAutofit/>
          </a:bodyPr>
          <a:lstStyle/>
          <a:p>
            <a:r>
              <a:rPr lang="en-US" dirty="0">
                <a:solidFill>
                  <a:schemeClr val="bg2">
                    <a:lumMod val="75000"/>
                    <a:lumOff val="25000"/>
                  </a:schemeClr>
                </a:solidFill>
              </a:rPr>
              <a:t>Adaptations</a:t>
            </a:r>
          </a:p>
        </p:txBody>
      </p:sp>
      <p:cxnSp>
        <p:nvCxnSpPr>
          <p:cNvPr id="29" name="Straight Connector 28">
            <a:extLst>
              <a:ext uri="{FF2B5EF4-FFF2-40B4-BE49-F238E27FC236}">
                <a16:creationId xmlns:a16="http://schemas.microsoft.com/office/drawing/2014/main" id="{A18AB815-F7F2-44CA-A973-E4E11087FC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5334000"/>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2">
            <a:extLst>
              <a:ext uri="{FF2B5EF4-FFF2-40B4-BE49-F238E27FC236}">
                <a16:creationId xmlns:a16="http://schemas.microsoft.com/office/drawing/2014/main" id="{4D575925-23EF-E1FC-D950-BF90DD6F4293}"/>
              </a:ext>
            </a:extLst>
          </p:cNvPr>
          <p:cNvGraphicFramePr>
            <a:graphicFrameLocks noGrp="1"/>
          </p:cNvGraphicFramePr>
          <p:nvPr>
            <p:extLst>
              <p:ext uri="{D42A27DB-BD31-4B8C-83A1-F6EECF244321}">
                <p14:modId xmlns:p14="http://schemas.microsoft.com/office/powerpoint/2010/main" val="981004806"/>
              </p:ext>
            </p:extLst>
          </p:nvPr>
        </p:nvGraphicFramePr>
        <p:xfrm>
          <a:off x="378778" y="982175"/>
          <a:ext cx="11538902" cy="48936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hlinkClick r:id="rId7" action="ppaction://hlinksldjump"/>
            <a:extLst>
              <a:ext uri="{FF2B5EF4-FFF2-40B4-BE49-F238E27FC236}">
                <a16:creationId xmlns:a16="http://schemas.microsoft.com/office/drawing/2014/main" id="{A154C3F8-B9CA-582C-151C-40A0CDE3811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54770"/>
            <a:ext cx="635000" cy="609600"/>
          </a:xfrm>
          <a:prstGeom prst="rect">
            <a:avLst/>
          </a:prstGeom>
        </p:spPr>
      </p:pic>
    </p:spTree>
    <p:extLst>
      <p:ext uri="{BB962C8B-B14F-4D97-AF65-F5344CB8AC3E}">
        <p14:creationId xmlns:p14="http://schemas.microsoft.com/office/powerpoint/2010/main" val="1127210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FAEE0D-55C3-A307-9606-744AE0946516}"/>
              </a:ext>
            </a:extLst>
          </p:cNvPr>
          <p:cNvSpPr txBox="1"/>
          <p:nvPr/>
        </p:nvSpPr>
        <p:spPr>
          <a:xfrm>
            <a:off x="471240" y="1528156"/>
            <a:ext cx="10603346" cy="3508781"/>
          </a:xfrm>
          <a:prstGeom prst="rect">
            <a:avLst/>
          </a:prstGeom>
          <a:noFill/>
        </p:spPr>
        <p:txBody>
          <a:bodyPr wrap="square" rtlCol="0">
            <a:spAutoFit/>
          </a:bodyPr>
          <a:lstStyle/>
          <a:p>
            <a:pPr marL="274320" marR="0" lvl="0" indent="-274320" algn="l" defTabSz="914400" rtl="0" eaLnBrk="1" fontAlgn="auto" latinLnBrk="0" hangingPunct="1">
              <a:lnSpc>
                <a:spcPct val="120000"/>
              </a:lnSpc>
              <a:spcBef>
                <a:spcPct val="20000"/>
              </a:spcBef>
              <a:spcAft>
                <a:spcPts val="600"/>
              </a:spcAft>
              <a:buClrTx/>
              <a:buSzPct val="85000"/>
              <a:buFont typeface="Arial" panose="020B0604020202020204" pitchFamily="34" charset="0"/>
              <a:buChar char="•"/>
              <a:tabLst/>
              <a:defRPr/>
            </a:pPr>
            <a:r>
              <a:rPr kumimoji="0" lang="en-GB" sz="1400" b="0" i="0" u="none" strike="noStrike" kern="1200" cap="none" spc="0" normalizeH="0" baseline="0" noProof="0" dirty="0">
                <a:ln>
                  <a:noFill/>
                </a:ln>
                <a:solidFill>
                  <a:srgbClr val="2D714C">
                    <a:lumMod val="50000"/>
                  </a:srgbClr>
                </a:solidFill>
                <a:effectLst/>
                <a:uLnTx/>
                <a:uFillTx/>
                <a:ea typeface="+mn-lt"/>
                <a:cs typeface="+mn-lt"/>
              </a:rPr>
              <a:t>We have high expectations of children with Special Educational Needs. We ensure that they </a:t>
            </a:r>
            <a:r>
              <a:rPr kumimoji="0" lang="en-GB" sz="1400" b="0" i="1" u="none" strike="noStrike" kern="1200" cap="none" spc="0" normalizeH="0" baseline="0" noProof="0" dirty="0">
                <a:ln>
                  <a:noFill/>
                </a:ln>
                <a:solidFill>
                  <a:srgbClr val="2D714C">
                    <a:lumMod val="50000"/>
                  </a:srgbClr>
                </a:solidFill>
                <a:effectLst/>
                <a:uLnTx/>
                <a:uFillTx/>
                <a:ea typeface="+mn-lt"/>
                <a:cs typeface="+mn-lt"/>
              </a:rPr>
              <a:t>“achieve their best, become confident individuals living fulfilling lives, and make a successful transition into adulthood</a:t>
            </a:r>
            <a:r>
              <a:rPr kumimoji="0" lang="en-GB" sz="1400" b="0" i="0" u="none" strike="noStrike" kern="1200" cap="none" spc="0" normalizeH="0" baseline="0" noProof="0" dirty="0">
                <a:ln>
                  <a:noFill/>
                </a:ln>
                <a:solidFill>
                  <a:srgbClr val="2D714C">
                    <a:lumMod val="50000"/>
                  </a:srgbClr>
                </a:solidFill>
                <a:effectLst/>
                <a:uLnTx/>
                <a:uFillTx/>
                <a:ea typeface="+mn-lt"/>
                <a:cs typeface="+mn-lt"/>
              </a:rPr>
              <a:t>” (Code of Practice 2015, 6.1).</a:t>
            </a:r>
            <a:endParaRPr kumimoji="0" lang="en-US" sz="1400" b="0" i="0" u="none" strike="noStrike" kern="1200" cap="none" spc="0" normalizeH="0" baseline="0" noProof="0" dirty="0">
              <a:ln>
                <a:noFill/>
              </a:ln>
              <a:solidFill>
                <a:srgbClr val="2D714C">
                  <a:lumMod val="50000"/>
                </a:srgbClr>
              </a:solidFill>
              <a:effectLst/>
              <a:uLnTx/>
              <a:uFillTx/>
              <a:ea typeface="+mn-lt"/>
              <a:cs typeface="+mn-lt"/>
            </a:endParaRPr>
          </a:p>
          <a:p>
            <a:pPr marL="274320" marR="0" lvl="0" indent="-274320" algn="l" defTabSz="914400" rtl="0" eaLnBrk="1" fontAlgn="auto" latinLnBrk="0" hangingPunct="1">
              <a:lnSpc>
                <a:spcPct val="120000"/>
              </a:lnSpc>
              <a:spcBef>
                <a:spcPts val="0"/>
              </a:spcBef>
              <a:spcAft>
                <a:spcPts val="0"/>
              </a:spcAft>
              <a:buClrTx/>
              <a:buSzPct val="85000"/>
              <a:buFont typeface="Arial" panose="020B0604020202020204" pitchFamily="34" charset="0"/>
              <a:buChar char="•"/>
              <a:tabLst/>
              <a:defRPr/>
            </a:pPr>
            <a:endParaRPr kumimoji="0" lang="en-GB" sz="1400" b="0" i="0" u="none" strike="noStrike" kern="1200" cap="none" spc="0" normalizeH="0" baseline="0" noProof="0" dirty="0">
              <a:ln>
                <a:noFill/>
              </a:ln>
              <a:solidFill>
                <a:srgbClr val="2D714C">
                  <a:lumMod val="50000"/>
                </a:srgbClr>
              </a:solidFill>
              <a:effectLst/>
              <a:uLnTx/>
              <a:uFillTx/>
              <a:ea typeface="+mn-lt"/>
              <a:cs typeface="+mn-lt"/>
            </a:endParaRPr>
          </a:p>
          <a:p>
            <a:pPr marL="274320" marR="0" lvl="0" indent="-274320" algn="l" defTabSz="914400" rtl="0" eaLnBrk="1" fontAlgn="auto" latinLnBrk="0" hangingPunct="1">
              <a:lnSpc>
                <a:spcPct val="120000"/>
              </a:lnSpc>
              <a:spcBef>
                <a:spcPts val="0"/>
              </a:spcBef>
              <a:spcAft>
                <a:spcPts val="0"/>
              </a:spcAft>
              <a:buClrTx/>
              <a:buSzPct val="85000"/>
              <a:buFont typeface="Arial" panose="020B0604020202020204" pitchFamily="34" charset="0"/>
              <a:buChar char="•"/>
              <a:tabLst/>
              <a:defRPr/>
            </a:pPr>
            <a:r>
              <a:rPr kumimoji="0" lang="en-GB" sz="1400" b="0" i="0" u="none" strike="noStrike" kern="1200" cap="none" spc="0" normalizeH="0" baseline="0" noProof="0" dirty="0">
                <a:ln>
                  <a:noFill/>
                </a:ln>
                <a:solidFill>
                  <a:srgbClr val="2D714C">
                    <a:lumMod val="50000"/>
                  </a:srgbClr>
                </a:solidFill>
                <a:effectLst/>
                <a:uLnTx/>
                <a:uFillTx/>
                <a:ea typeface="+mn-lt"/>
                <a:cs typeface="+mn-lt"/>
              </a:rPr>
              <a:t>We ensure that all children are provided with relevant opportunities to develop their independence in an inclusive setting. Strategies we adopt to ensure </a:t>
            </a:r>
            <a:r>
              <a:rPr kumimoji="0" lang="en-GB" sz="1400" b="1" i="0" u="none" strike="noStrike" kern="1200" cap="none" spc="0" normalizeH="0" baseline="0" noProof="0" dirty="0">
                <a:ln>
                  <a:noFill/>
                </a:ln>
                <a:solidFill>
                  <a:srgbClr val="2D714C">
                    <a:lumMod val="50000"/>
                  </a:srgbClr>
                </a:solidFill>
                <a:effectLst/>
                <a:uLnTx/>
                <a:uFillTx/>
                <a:ea typeface="+mn-lt"/>
                <a:cs typeface="+mn-lt"/>
              </a:rPr>
              <a:t>“</a:t>
            </a:r>
            <a:r>
              <a:rPr kumimoji="0" lang="en-GB" sz="1400" b="0" i="1" u="none" strike="noStrike" kern="1200" cap="none" spc="0" normalizeH="0" baseline="0" noProof="0" dirty="0">
                <a:ln>
                  <a:noFill/>
                </a:ln>
                <a:solidFill>
                  <a:srgbClr val="2D714C">
                    <a:lumMod val="50000"/>
                  </a:srgbClr>
                </a:solidFill>
                <a:effectLst/>
                <a:uLnTx/>
                <a:uFillTx/>
                <a:ea typeface="+mn-lt"/>
                <a:cs typeface="+mn-lt"/>
              </a:rPr>
              <a:t>All pupils should have access to a broad and balanced  curriculum” </a:t>
            </a:r>
            <a:r>
              <a:rPr kumimoji="0" lang="en-GB" sz="1400" b="0" i="0" u="none" strike="noStrike" kern="1200" cap="none" spc="0" normalizeH="0" baseline="0" noProof="0" dirty="0">
                <a:ln>
                  <a:noFill/>
                </a:ln>
                <a:solidFill>
                  <a:srgbClr val="2D714C">
                    <a:lumMod val="50000"/>
                  </a:srgbClr>
                </a:solidFill>
                <a:effectLst/>
                <a:uLnTx/>
                <a:uFillTx/>
                <a:ea typeface="+mn-lt"/>
                <a:cs typeface="+mn-lt"/>
              </a:rPr>
              <a:t>(SEND Code of Practice, January 2015: 6.12) are:</a:t>
            </a:r>
            <a:r>
              <a:rPr kumimoji="0" lang="en-US" sz="1400" b="0" i="0" u="none" strike="noStrike" kern="1200" cap="none" spc="0" normalizeH="0" baseline="0" noProof="0" dirty="0">
                <a:ln>
                  <a:noFill/>
                </a:ln>
                <a:solidFill>
                  <a:srgbClr val="2D714C">
                    <a:lumMod val="50000"/>
                  </a:srgbClr>
                </a:solidFill>
                <a:effectLst/>
                <a:uLnTx/>
                <a:uFillTx/>
                <a:ea typeface="+mn-lt"/>
                <a:cs typeface="+mn-lt"/>
              </a:rPr>
              <a:t> </a:t>
            </a:r>
          </a:p>
          <a:p>
            <a:pPr marL="274320" marR="0" lvl="0" indent="-274320" algn="l" defTabSz="914400" rtl="0" eaLnBrk="1" fontAlgn="auto" latinLnBrk="0" hangingPunct="1">
              <a:lnSpc>
                <a:spcPct val="120000"/>
              </a:lnSpc>
              <a:spcBef>
                <a:spcPts val="0"/>
              </a:spcBef>
              <a:spcAft>
                <a:spcPts val="0"/>
              </a:spcAft>
              <a:buClrTx/>
              <a:buSzPct val="85000"/>
              <a:buFont typeface="Arial" panose="020B0604020202020204" pitchFamily="34" charset="0"/>
              <a:buChar char="•"/>
              <a:tabLst/>
              <a:defRPr/>
            </a:pPr>
            <a:endParaRPr lang="en-US" sz="1400" dirty="0">
              <a:solidFill>
                <a:srgbClr val="2D714C">
                  <a:lumMod val="50000"/>
                </a:srgbClr>
              </a:solidFill>
              <a:ea typeface="+mn-lt"/>
              <a:cs typeface="+mn-lt"/>
            </a:endParaRPr>
          </a:p>
          <a:p>
            <a:pPr marL="937260" lvl="4" indent="-285750">
              <a:lnSpc>
                <a:spcPct val="120000"/>
              </a:lnSpc>
              <a:spcBef>
                <a:spcPts val="0"/>
              </a:spcBef>
              <a:buFont typeface="Arial" panose="020B0604020202020204" pitchFamily="34" charset="0"/>
              <a:buChar char="•"/>
            </a:pPr>
            <a:r>
              <a:rPr lang="en-GB" sz="1400" dirty="0">
                <a:solidFill>
                  <a:schemeClr val="accent1">
                    <a:lumMod val="50000"/>
                  </a:schemeClr>
                </a:solidFill>
                <a:ea typeface="+mn-lt"/>
                <a:cs typeface="+mn-lt"/>
              </a:rPr>
              <a:t>a graduated approach linked to assess, plan, do, and review;</a:t>
            </a:r>
            <a:endParaRPr lang="en-US" sz="1400" b="0" dirty="0">
              <a:solidFill>
                <a:schemeClr val="accent1">
                  <a:lumMod val="50000"/>
                </a:schemeClr>
              </a:solidFill>
              <a:ea typeface="+mn-lt"/>
              <a:cs typeface="+mn-lt"/>
            </a:endParaRPr>
          </a:p>
          <a:p>
            <a:pPr marL="937260" lvl="4" indent="-285750">
              <a:lnSpc>
                <a:spcPct val="120000"/>
              </a:lnSpc>
              <a:spcBef>
                <a:spcPts val="0"/>
              </a:spcBef>
              <a:buFont typeface="Arial" panose="020B0604020202020204" pitchFamily="34" charset="0"/>
              <a:buChar char="•"/>
            </a:pPr>
            <a:r>
              <a:rPr lang="en-GB" sz="1400" dirty="0">
                <a:solidFill>
                  <a:schemeClr val="accent1">
                    <a:lumMod val="50000"/>
                  </a:schemeClr>
                </a:solidFill>
                <a:ea typeface="+mn-lt"/>
                <a:cs typeface="+mn-lt"/>
              </a:rPr>
              <a:t>high quality teaching supporting pupils on SEN Support or children with an Education, Health and Care Plan;</a:t>
            </a:r>
            <a:endParaRPr lang="en-US" sz="1400" b="0" dirty="0">
              <a:solidFill>
                <a:schemeClr val="accent1">
                  <a:lumMod val="50000"/>
                </a:schemeClr>
              </a:solidFill>
              <a:ea typeface="+mn-lt"/>
              <a:cs typeface="+mn-lt"/>
            </a:endParaRPr>
          </a:p>
          <a:p>
            <a:pPr marL="937260" lvl="4" indent="-285750">
              <a:lnSpc>
                <a:spcPct val="120000"/>
              </a:lnSpc>
              <a:spcBef>
                <a:spcPts val="0"/>
              </a:spcBef>
              <a:buFont typeface="Arial" panose="020B0604020202020204" pitchFamily="34" charset="0"/>
              <a:buChar char="•"/>
            </a:pPr>
            <a:r>
              <a:rPr lang="en-GB" sz="1400" dirty="0">
                <a:solidFill>
                  <a:schemeClr val="accent1">
                    <a:lumMod val="50000"/>
                  </a:schemeClr>
                </a:solidFill>
                <a:ea typeface="+mn-lt"/>
                <a:cs typeface="+mn-lt"/>
              </a:rPr>
              <a:t>provision which is ‘additional to and different from’;</a:t>
            </a:r>
            <a:endParaRPr lang="en-US" sz="1400" b="0" dirty="0">
              <a:solidFill>
                <a:schemeClr val="accent1">
                  <a:lumMod val="50000"/>
                </a:schemeClr>
              </a:solidFill>
              <a:ea typeface="+mn-lt"/>
              <a:cs typeface="+mn-lt"/>
            </a:endParaRPr>
          </a:p>
          <a:p>
            <a:pPr marL="937260" lvl="4" indent="-285750">
              <a:lnSpc>
                <a:spcPct val="120000"/>
              </a:lnSpc>
              <a:spcBef>
                <a:spcPts val="0"/>
              </a:spcBef>
              <a:buFont typeface="Arial" panose="020B0604020202020204" pitchFamily="34" charset="0"/>
              <a:buChar char="•"/>
            </a:pPr>
            <a:r>
              <a:rPr lang="en-GB" sz="1400" dirty="0">
                <a:solidFill>
                  <a:schemeClr val="accent1">
                    <a:lumMod val="50000"/>
                  </a:schemeClr>
                </a:solidFill>
                <a:ea typeface="+mn-lt"/>
                <a:cs typeface="+mn-lt"/>
              </a:rPr>
              <a:t>targeted evidence-based interventions; at times, adult support if the school decides it is appropriate; liaison with outside agencies. </a:t>
            </a:r>
            <a:endParaRPr lang="en-US" sz="1400" b="0" dirty="0">
              <a:solidFill>
                <a:schemeClr val="accent1">
                  <a:lumMod val="50000"/>
                </a:schemeClr>
              </a:solidFill>
              <a:ea typeface="+mn-lt"/>
              <a:cs typeface="+mn-lt"/>
            </a:endParaRPr>
          </a:p>
          <a:p>
            <a:pPr marL="274320" marR="0" lvl="0" indent="-274320" algn="l" defTabSz="914400" rtl="0" eaLnBrk="1" fontAlgn="auto" latinLnBrk="0" hangingPunct="1">
              <a:lnSpc>
                <a:spcPct val="120000"/>
              </a:lnSpc>
              <a:spcBef>
                <a:spcPts val="0"/>
              </a:spcBef>
              <a:spcAft>
                <a:spcPts val="0"/>
              </a:spcAft>
              <a:buClrTx/>
              <a:buSzPct val="85000"/>
              <a:buFont typeface="Arial" panose="020B0604020202020204" pitchFamily="34" charset="0"/>
              <a:buChar char="•"/>
              <a:tabLst/>
              <a:defRPr/>
            </a:pPr>
            <a:endParaRPr kumimoji="0" lang="en-US" sz="1400" b="0" i="0" u="none" strike="noStrike" kern="1200" cap="none" spc="0" normalizeH="0" baseline="0" noProof="0" dirty="0">
              <a:ln>
                <a:noFill/>
              </a:ln>
              <a:solidFill>
                <a:srgbClr val="2D714C">
                  <a:lumMod val="50000"/>
                </a:srgbClr>
              </a:solidFill>
              <a:effectLst/>
              <a:uLnTx/>
              <a:uFillTx/>
              <a:ea typeface="+mn-lt"/>
              <a:cs typeface="+mn-lt"/>
            </a:endParaRPr>
          </a:p>
        </p:txBody>
      </p:sp>
      <p:sp>
        <p:nvSpPr>
          <p:cNvPr id="3" name="TextBox 2">
            <a:extLst>
              <a:ext uri="{FF2B5EF4-FFF2-40B4-BE49-F238E27FC236}">
                <a16:creationId xmlns:a16="http://schemas.microsoft.com/office/drawing/2014/main" id="{73C50750-649E-6BFB-6C02-E690400D87A1}"/>
              </a:ext>
            </a:extLst>
          </p:cNvPr>
          <p:cNvSpPr txBox="1"/>
          <p:nvPr/>
        </p:nvSpPr>
        <p:spPr>
          <a:xfrm>
            <a:off x="563418" y="748145"/>
            <a:ext cx="11028219" cy="523220"/>
          </a:xfrm>
          <a:prstGeom prst="rect">
            <a:avLst/>
          </a:prstGeom>
          <a:noFill/>
        </p:spPr>
        <p:txBody>
          <a:bodyPr wrap="square" rtlCol="0">
            <a:spAutoFit/>
          </a:bodyPr>
          <a:lstStyle/>
          <a:p>
            <a:r>
              <a:rPr kumimoji="0" lang="en-GB" sz="2800" b="1" i="0" u="none" strike="noStrike" kern="1200" cap="all" spc="600" normalizeH="0" baseline="0" noProof="0" dirty="0">
                <a:ln>
                  <a:noFill/>
                </a:ln>
                <a:solidFill>
                  <a:srgbClr val="051618">
                    <a:lumMod val="75000"/>
                    <a:lumOff val="25000"/>
                  </a:srgbClr>
                </a:solidFill>
                <a:effectLst/>
                <a:uLnTx/>
                <a:uFillTx/>
                <a:latin typeface="Trade Gothic Next Cond"/>
                <a:ea typeface="+mj-ea"/>
                <a:cs typeface="+mj-cs"/>
              </a:rPr>
              <a:t>The whole child </a:t>
            </a:r>
            <a:endParaRPr lang="en-GB" dirty="0"/>
          </a:p>
        </p:txBody>
      </p:sp>
    </p:spTree>
    <p:extLst>
      <p:ext uri="{BB962C8B-B14F-4D97-AF65-F5344CB8AC3E}">
        <p14:creationId xmlns:p14="http://schemas.microsoft.com/office/powerpoint/2010/main" val="3894589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DDC66B5D-D518-E99A-39AB-A282C304C03E}"/>
              </a:ext>
            </a:extLst>
          </p:cNvPr>
          <p:cNvSpPr>
            <a:spLocks noGrp="1"/>
          </p:cNvSpPr>
          <p:nvPr>
            <p:ph idx="1"/>
          </p:nvPr>
        </p:nvSpPr>
        <p:spPr>
          <a:xfrm>
            <a:off x="499897" y="1415135"/>
            <a:ext cx="6912726" cy="4646917"/>
          </a:xfrm>
        </p:spPr>
        <p:txBody>
          <a:bodyPr vert="horz" lIns="91440" tIns="45720" rIns="91440" bIns="45720" rtlCol="0" anchor="t">
            <a:normAutofit fontScale="25000" lnSpcReduction="20000"/>
          </a:bodyPr>
          <a:lstStyle/>
          <a:p>
            <a:pPr>
              <a:lnSpc>
                <a:spcPct val="120000"/>
              </a:lnSpc>
              <a:spcBef>
                <a:spcPct val="20000"/>
              </a:spcBef>
              <a:spcAft>
                <a:spcPts val="600"/>
              </a:spcAft>
            </a:pPr>
            <a:r>
              <a:rPr lang="en-GB" sz="4800" dirty="0"/>
              <a:t>Our children are at the heart of the curriculum at Rowan Wood, and it is a curriculum that is engaging and ambitious. Mental health and emotional wellbeing is incorporated throughout the curriculum and provision.</a:t>
            </a:r>
          </a:p>
          <a:p>
            <a:pPr>
              <a:lnSpc>
                <a:spcPct val="120000"/>
              </a:lnSpc>
              <a:spcBef>
                <a:spcPct val="20000"/>
              </a:spcBef>
              <a:spcAft>
                <a:spcPts val="600"/>
              </a:spcAft>
            </a:pPr>
            <a:r>
              <a:rPr lang="en-GB" sz="4800" dirty="0"/>
              <a:t>Children working within the Early Development Curriculum, develop their responses and early communication skills, understanding of themselves and others around them. Children develop body and environmental awareness and an early understanding of social interaction. They begin to express how they feel consistently and indicate what they like, do not like and their preferences. Staff foster positive relationships and get to know children well; therefore they are able to recognise, respond and support the mental health and emotional wellbeing of children effectively.</a:t>
            </a:r>
          </a:p>
          <a:p>
            <a:pPr>
              <a:lnSpc>
                <a:spcPct val="120000"/>
              </a:lnSpc>
              <a:spcBef>
                <a:spcPct val="20000"/>
              </a:spcBef>
              <a:spcAft>
                <a:spcPts val="600"/>
              </a:spcAft>
            </a:pPr>
            <a:r>
              <a:rPr lang="en-GB" sz="4800" dirty="0"/>
              <a:t>For children working within the Concept Curriculum , there are specific units of work within the carefully designed curriculum which cover all aspects of mental health and emotional wellbeing. These are included within strands of Relationship and Health Education in Primary and Relationship, Sex and Health Education in Secondary, Citizenship, Play and Leisure , Learning technologies – online safety and Physical Education. Such units include work on feelings, self-awareness, healthy bodies, and healthy minds, keeping fit and feeling good. Children also continue to develop communication skills through targeted communication sessions.</a:t>
            </a:r>
          </a:p>
          <a:p>
            <a:pPr>
              <a:lnSpc>
                <a:spcPct val="120000"/>
              </a:lnSpc>
              <a:spcBef>
                <a:spcPct val="20000"/>
              </a:spcBef>
              <a:spcAft>
                <a:spcPts val="600"/>
              </a:spcAft>
            </a:pPr>
            <a:r>
              <a:rPr lang="en-GB" sz="4800" dirty="0"/>
              <a:t>There is an individualised approach to supporting mental health and wellbeing for children, when appropriate. The curriculum can be used as a vehicle for discussion and support for children through use of resources such as social stories, sensory stories and visual supports. There are opportunities for all children each day to have time for reflection and to celebrate successes through collective worship.</a:t>
            </a:r>
          </a:p>
        </p:txBody>
      </p:sp>
      <p:pic>
        <p:nvPicPr>
          <p:cNvPr id="3" name="Picture 2">
            <a:extLst>
              <a:ext uri="{FF2B5EF4-FFF2-40B4-BE49-F238E27FC236}">
                <a16:creationId xmlns:a16="http://schemas.microsoft.com/office/drawing/2014/main" id="{0FE2C441-E3BC-A03C-12D0-1C1B2FF83FC1}"/>
              </a:ext>
            </a:extLst>
          </p:cNvPr>
          <p:cNvPicPr>
            <a:picLocks noChangeAspect="1"/>
          </p:cNvPicPr>
          <p:nvPr/>
        </p:nvPicPr>
        <p:blipFill rotWithShape="1">
          <a:blip r:embed="rId2"/>
          <a:srcRect l="26775" r="6474" b="-2"/>
          <a:stretch/>
        </p:blipFill>
        <p:spPr>
          <a:xfrm>
            <a:off x="7422755" y="1322744"/>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pic>
        <p:nvPicPr>
          <p:cNvPr id="5" name="Picture 4" descr="Icon&#10;&#10;Description automatically generated">
            <a:hlinkClick r:id="" action="ppaction://noaction"/>
            <a:extLst>
              <a:ext uri="{FF2B5EF4-FFF2-40B4-BE49-F238E27FC236}">
                <a16:creationId xmlns:a16="http://schemas.microsoft.com/office/drawing/2014/main" id="{8F73B10E-772A-9905-4593-B573CB38A3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
        <p:nvSpPr>
          <p:cNvPr id="9" name="Title 1">
            <a:extLst>
              <a:ext uri="{FF2B5EF4-FFF2-40B4-BE49-F238E27FC236}">
                <a16:creationId xmlns:a16="http://schemas.microsoft.com/office/drawing/2014/main" id="{BAD0B27B-CE99-6773-14E5-B3F2795CC077}"/>
              </a:ext>
            </a:extLst>
          </p:cNvPr>
          <p:cNvSpPr txBox="1">
            <a:spLocks/>
          </p:cNvSpPr>
          <p:nvPr/>
        </p:nvSpPr>
        <p:spPr>
          <a:xfrm>
            <a:off x="499897" y="528551"/>
            <a:ext cx="9237661" cy="996286"/>
          </a:xfrm>
          <a:prstGeom prst="rect">
            <a:avLst/>
          </a:prstGeom>
        </p:spPr>
        <p:txBody>
          <a:bodyPr vert="horz" lIns="91440" tIns="45720" rIns="91440" bIns="45720" rtlCol="0" anchor="t">
            <a:normAutofit/>
          </a:bodyPr>
          <a:lst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a:lstStyle>
          <a:p>
            <a:pPr marL="0" marR="0" lvl="0" indent="0" algn="l" defTabSz="914400" rtl="0" eaLnBrk="1" fontAlgn="auto" latinLnBrk="0" hangingPunct="1">
              <a:lnSpc>
                <a:spcPct val="120000"/>
              </a:lnSpc>
              <a:spcBef>
                <a:spcPct val="0"/>
              </a:spcBef>
              <a:spcAft>
                <a:spcPts val="0"/>
              </a:spcAft>
              <a:buClrTx/>
              <a:buSzTx/>
              <a:buFontTx/>
              <a:buNone/>
              <a:tabLst/>
              <a:defRPr/>
            </a:pPr>
            <a:r>
              <a:rPr kumimoji="0" lang="en-US" sz="2800" b="1" i="0" u="none" strike="noStrike" kern="1200" cap="all" spc="600" normalizeH="0" baseline="0" noProof="0" dirty="0">
                <a:ln>
                  <a:noFill/>
                </a:ln>
                <a:solidFill>
                  <a:srgbClr val="051618">
                    <a:lumMod val="75000"/>
                    <a:lumOff val="25000"/>
                  </a:srgbClr>
                </a:solidFill>
                <a:effectLst/>
                <a:uLnTx/>
                <a:uFillTx/>
                <a:latin typeface="Trade Gothic Next Cond"/>
                <a:ea typeface="+mj-ea"/>
                <a:cs typeface="+mj-cs"/>
              </a:rPr>
              <a:t>WELLBEING</a:t>
            </a:r>
          </a:p>
        </p:txBody>
      </p:sp>
    </p:spTree>
    <p:extLst>
      <p:ext uri="{BB962C8B-B14F-4D97-AF65-F5344CB8AC3E}">
        <p14:creationId xmlns:p14="http://schemas.microsoft.com/office/powerpoint/2010/main" val="3899458881"/>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949130-F4C8-4E64-AD1A-B3611E435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0DB4423-716D-4B40-9498-69F5F3E5E0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Oval 11">
            <a:extLst>
              <a:ext uri="{FF2B5EF4-FFF2-40B4-BE49-F238E27FC236}">
                <a16:creationId xmlns:a16="http://schemas.microsoft.com/office/drawing/2014/main" id="{0B339CD8-1850-4DF2-BCDF-1CAAE5F8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80F6E3-239E-AE68-B8B7-93274C041305}"/>
              </a:ext>
            </a:extLst>
          </p:cNvPr>
          <p:cNvSpPr>
            <a:spLocks noGrp="1"/>
          </p:cNvSpPr>
          <p:nvPr>
            <p:ph type="title"/>
          </p:nvPr>
        </p:nvSpPr>
        <p:spPr>
          <a:xfrm>
            <a:off x="1044054" y="2286000"/>
            <a:ext cx="3965456" cy="2285999"/>
          </a:xfrm>
        </p:spPr>
        <p:txBody>
          <a:bodyPr anchor="ctr">
            <a:normAutofit/>
          </a:bodyPr>
          <a:lstStyle/>
          <a:p>
            <a:pPr algn="ctr"/>
            <a:br>
              <a:rPr lang="en-GB" dirty="0">
                <a:solidFill>
                  <a:schemeClr val="tx2">
                    <a:lumMod val="75000"/>
                    <a:lumOff val="25000"/>
                  </a:schemeClr>
                </a:solidFill>
              </a:rPr>
            </a:br>
            <a:r>
              <a:rPr lang="en-GB" dirty="0">
                <a:solidFill>
                  <a:schemeClr val="tx2">
                    <a:lumMod val="75000"/>
                    <a:lumOff val="25000"/>
                  </a:schemeClr>
                </a:solidFill>
              </a:rPr>
              <a:t>ADDITIONAL OPPORTUNITIES</a:t>
            </a:r>
            <a:r>
              <a:rPr lang="en-GB" dirty="0"/>
              <a:t> </a:t>
            </a:r>
            <a:br>
              <a:rPr lang="en-GB" dirty="0"/>
            </a:br>
            <a:endParaRPr lang="en-GB" dirty="0"/>
          </a:p>
        </p:txBody>
      </p:sp>
      <p:sp>
        <p:nvSpPr>
          <p:cNvPr id="3" name="Content Placeholder 2">
            <a:extLst>
              <a:ext uri="{FF2B5EF4-FFF2-40B4-BE49-F238E27FC236}">
                <a16:creationId xmlns:a16="http://schemas.microsoft.com/office/drawing/2014/main" id="{DCA11AB1-82E9-5D93-B24A-F7C946068515}"/>
              </a:ext>
            </a:extLst>
          </p:cNvPr>
          <p:cNvSpPr>
            <a:spLocks noGrp="1"/>
          </p:cNvSpPr>
          <p:nvPr>
            <p:ph idx="1"/>
          </p:nvPr>
        </p:nvSpPr>
        <p:spPr>
          <a:xfrm>
            <a:off x="6268530" y="0"/>
            <a:ext cx="5910161" cy="7418716"/>
          </a:xfrm>
        </p:spPr>
        <p:txBody>
          <a:bodyPr anchor="ctr">
            <a:normAutofit/>
          </a:bodyPr>
          <a:lstStyle/>
          <a:p>
            <a:pPr marL="0" indent="0">
              <a:lnSpc>
                <a:spcPct val="90000"/>
              </a:lnSpc>
              <a:spcBef>
                <a:spcPts val="0"/>
              </a:spcBef>
              <a:spcAft>
                <a:spcPts val="600"/>
              </a:spcAft>
              <a:buNone/>
            </a:pPr>
            <a:r>
              <a:rPr lang="en-GB" sz="1400" dirty="0">
                <a:solidFill>
                  <a:schemeClr val="accent2">
                    <a:lumMod val="50000"/>
                  </a:schemeClr>
                </a:solidFill>
                <a:ea typeface="+mn-lt"/>
                <a:cs typeface="+mn-lt"/>
              </a:rPr>
              <a:t>We have high expectations of all children. We ensure that they </a:t>
            </a:r>
            <a:r>
              <a:rPr lang="en-GB" sz="1400" i="1" dirty="0">
                <a:solidFill>
                  <a:schemeClr val="accent2">
                    <a:lumMod val="50000"/>
                  </a:schemeClr>
                </a:solidFill>
                <a:ea typeface="+mn-lt"/>
                <a:cs typeface="+mn-lt"/>
              </a:rPr>
              <a:t>“achieve their best, become confident individuals living fulfilling lives, and make a successful transition into adulthood</a:t>
            </a:r>
            <a:r>
              <a:rPr lang="en-GB" sz="1400" dirty="0">
                <a:solidFill>
                  <a:schemeClr val="accent2">
                    <a:lumMod val="50000"/>
                  </a:schemeClr>
                </a:solidFill>
                <a:ea typeface="+mn-lt"/>
                <a:cs typeface="+mn-lt"/>
              </a:rPr>
              <a:t>” (Code of Practice 2015, 6.1). </a:t>
            </a:r>
            <a:endParaRPr lang="en-US" sz="1400" dirty="0">
              <a:solidFill>
                <a:schemeClr val="accent2">
                  <a:lumMod val="50000"/>
                </a:schemeClr>
              </a:solidFill>
              <a:ea typeface="+mn-lt"/>
              <a:cs typeface="+mn-lt"/>
            </a:endParaRPr>
          </a:p>
          <a:p>
            <a:pPr>
              <a:lnSpc>
                <a:spcPct val="90000"/>
              </a:lnSpc>
              <a:spcBef>
                <a:spcPts val="0"/>
              </a:spcBef>
              <a:spcAft>
                <a:spcPts val="600"/>
              </a:spcAft>
            </a:pPr>
            <a:endParaRPr lang="en-GB" sz="1400" dirty="0">
              <a:solidFill>
                <a:schemeClr val="accent2">
                  <a:lumMod val="50000"/>
                </a:schemeClr>
              </a:solidFill>
              <a:ea typeface="+mn-lt"/>
              <a:cs typeface="+mn-lt"/>
            </a:endParaRPr>
          </a:p>
          <a:p>
            <a:pPr marL="0" indent="0">
              <a:lnSpc>
                <a:spcPct val="90000"/>
              </a:lnSpc>
              <a:spcBef>
                <a:spcPts val="0"/>
              </a:spcBef>
              <a:spcAft>
                <a:spcPts val="600"/>
              </a:spcAft>
              <a:buNone/>
            </a:pPr>
            <a:r>
              <a:rPr lang="en-GB" sz="1400" dirty="0">
                <a:solidFill>
                  <a:schemeClr val="accent2">
                    <a:lumMod val="50000"/>
                  </a:schemeClr>
                </a:solidFill>
                <a:ea typeface="+mn-lt"/>
                <a:cs typeface="+mn-lt"/>
              </a:rPr>
              <a:t>We ensure that our school is inclusive by ensuring all children have access to:</a:t>
            </a:r>
            <a:endParaRPr lang="en-US" sz="1400" dirty="0">
              <a:solidFill>
                <a:schemeClr val="accent2">
                  <a:lumMod val="50000"/>
                </a:schemeClr>
              </a:solidFill>
              <a:ea typeface="+mn-lt"/>
              <a:cs typeface="+mn-lt"/>
            </a:endParaRPr>
          </a:p>
          <a:p>
            <a:pPr marL="285750" indent="-285750">
              <a:lnSpc>
                <a:spcPct val="90000"/>
              </a:lnSpc>
              <a:spcBef>
                <a:spcPts val="0"/>
              </a:spcBef>
              <a:spcAft>
                <a:spcPts val="600"/>
              </a:spcAft>
              <a:buFont typeface="Arial,Sans-Serif" panose="020B0604020202020204" pitchFamily="34" charset="0"/>
            </a:pPr>
            <a:endParaRPr lang="en-GB" sz="1400" dirty="0">
              <a:solidFill>
                <a:schemeClr val="accent2">
                  <a:lumMod val="50000"/>
                </a:schemeClr>
              </a:solidFill>
              <a:ea typeface="+mn-lt"/>
              <a:cs typeface="+mn-lt"/>
            </a:endParaRPr>
          </a:p>
          <a:p>
            <a:pPr marL="285750" indent="-285750">
              <a:lnSpc>
                <a:spcPct val="90000"/>
              </a:lnSpc>
              <a:spcBef>
                <a:spcPts val="0"/>
              </a:spcBef>
              <a:spcAft>
                <a:spcPts val="600"/>
              </a:spcAft>
              <a:buFont typeface="Arial,Sans-Serif" panose="020B0604020202020204" pitchFamily="34" charset="0"/>
            </a:pPr>
            <a:endParaRPr lang="en-GB" sz="1400" dirty="0">
              <a:solidFill>
                <a:schemeClr val="accent2">
                  <a:lumMod val="50000"/>
                </a:schemeClr>
              </a:solidFill>
              <a:ea typeface="+mn-lt"/>
              <a:cs typeface="+mn-lt"/>
            </a:endParaRPr>
          </a:p>
          <a:p>
            <a:pPr marL="285750" indent="-285750">
              <a:lnSpc>
                <a:spcPct val="90000"/>
              </a:lnSpc>
              <a:spcBef>
                <a:spcPts val="0"/>
              </a:spcBef>
              <a:spcAft>
                <a:spcPts val="600"/>
              </a:spcAft>
              <a:buFont typeface="Arial,Sans-Serif" panose="020B0604020202020204" pitchFamily="34" charset="0"/>
            </a:pPr>
            <a:r>
              <a:rPr lang="en-GB" sz="1400" dirty="0">
                <a:solidFill>
                  <a:schemeClr val="accent2">
                    <a:lumMod val="50000"/>
                  </a:schemeClr>
                </a:solidFill>
                <a:ea typeface="+mn-lt"/>
                <a:cs typeface="+mn-lt"/>
              </a:rPr>
              <a:t>Lunchtime clubs at Secondary age;</a:t>
            </a:r>
            <a:endParaRPr lang="en-US" sz="1400" dirty="0">
              <a:solidFill>
                <a:schemeClr val="accent2">
                  <a:lumMod val="50000"/>
                </a:schemeClr>
              </a:solidFill>
              <a:ea typeface="+mn-lt"/>
              <a:cs typeface="+mn-lt"/>
            </a:endParaRPr>
          </a:p>
          <a:p>
            <a:pPr marL="285750" indent="-285750">
              <a:lnSpc>
                <a:spcPct val="90000"/>
              </a:lnSpc>
              <a:spcBef>
                <a:spcPts val="0"/>
              </a:spcBef>
              <a:spcAft>
                <a:spcPts val="600"/>
              </a:spcAft>
              <a:buFont typeface="Arial,Sans-Serif" panose="020B0604020202020204" pitchFamily="34" charset="0"/>
            </a:pPr>
            <a:r>
              <a:rPr lang="en-GB" sz="1400" dirty="0">
                <a:solidFill>
                  <a:schemeClr val="accent2">
                    <a:lumMod val="50000"/>
                  </a:schemeClr>
                </a:solidFill>
                <a:ea typeface="+mn-lt"/>
                <a:cs typeface="+mn-lt"/>
              </a:rPr>
              <a:t>School journey offers for children in upper KS2, KS4 and KS5;</a:t>
            </a:r>
          </a:p>
          <a:p>
            <a:pPr marL="285750" indent="-285750">
              <a:lnSpc>
                <a:spcPct val="90000"/>
              </a:lnSpc>
              <a:spcBef>
                <a:spcPts val="0"/>
              </a:spcBef>
              <a:spcAft>
                <a:spcPts val="600"/>
              </a:spcAft>
              <a:buFont typeface="Arial,Sans-Serif" panose="020B0604020202020204" pitchFamily="34" charset="0"/>
            </a:pPr>
            <a:r>
              <a:rPr lang="en-GB" sz="1400" dirty="0">
                <a:solidFill>
                  <a:schemeClr val="accent2">
                    <a:lumMod val="50000"/>
                  </a:schemeClr>
                </a:solidFill>
                <a:ea typeface="+mn-lt"/>
                <a:cs typeface="+mn-lt"/>
              </a:rPr>
              <a:t>Educational Visits and Visitors;</a:t>
            </a:r>
          </a:p>
          <a:p>
            <a:pPr marL="285750" indent="-285750">
              <a:lnSpc>
                <a:spcPct val="90000"/>
              </a:lnSpc>
              <a:spcBef>
                <a:spcPts val="0"/>
              </a:spcBef>
              <a:spcAft>
                <a:spcPts val="600"/>
              </a:spcAft>
              <a:buFont typeface="Arial,Sans-Serif" panose="020B0604020202020204" pitchFamily="34" charset="0"/>
            </a:pPr>
            <a:r>
              <a:rPr lang="en-GB" sz="1400" dirty="0">
                <a:solidFill>
                  <a:schemeClr val="accent2">
                    <a:lumMod val="50000"/>
                  </a:schemeClr>
                </a:solidFill>
                <a:ea typeface="+mn-lt"/>
                <a:cs typeface="+mn-lt"/>
              </a:rPr>
              <a:t>Access to a widen range of cultural experiences;</a:t>
            </a:r>
          </a:p>
          <a:p>
            <a:pPr marL="285750" indent="-285750">
              <a:lnSpc>
                <a:spcPct val="90000"/>
              </a:lnSpc>
              <a:spcBef>
                <a:spcPts val="0"/>
              </a:spcBef>
              <a:spcAft>
                <a:spcPts val="600"/>
              </a:spcAft>
              <a:buFont typeface="Arial,Sans-Serif" panose="020B0604020202020204" pitchFamily="34" charset="0"/>
            </a:pPr>
            <a:r>
              <a:rPr lang="en-GB" sz="1400" dirty="0">
                <a:solidFill>
                  <a:schemeClr val="accent2">
                    <a:lumMod val="50000"/>
                  </a:schemeClr>
                </a:solidFill>
                <a:ea typeface="+mn-lt"/>
                <a:cs typeface="+mn-lt"/>
              </a:rPr>
              <a:t>Offsite activities </a:t>
            </a:r>
          </a:p>
        </p:txBody>
      </p:sp>
      <p:pic>
        <p:nvPicPr>
          <p:cNvPr id="5" name="Picture 4" descr="Icon&#10;&#10;Description automatically generated">
            <a:hlinkClick r:id="rId3" action="ppaction://hlinksldjump"/>
            <a:extLst>
              <a:ext uri="{FF2B5EF4-FFF2-40B4-BE49-F238E27FC236}">
                <a16:creationId xmlns:a16="http://schemas.microsoft.com/office/drawing/2014/main" id="{243D71B6-16E4-84B5-0EA5-A4FB2F8D5E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691" y="6248400"/>
            <a:ext cx="635000" cy="609600"/>
          </a:xfrm>
          <a:prstGeom prst="rect">
            <a:avLst/>
          </a:prstGeom>
        </p:spPr>
      </p:pic>
    </p:spTree>
    <p:extLst>
      <p:ext uri="{BB962C8B-B14F-4D97-AF65-F5344CB8AC3E}">
        <p14:creationId xmlns:p14="http://schemas.microsoft.com/office/powerpoint/2010/main" val="697557475"/>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9F886-800F-B21C-25A7-C217D0E6D737}"/>
              </a:ext>
            </a:extLst>
          </p:cNvPr>
          <p:cNvSpPr>
            <a:spLocks noGrp="1"/>
          </p:cNvSpPr>
          <p:nvPr>
            <p:ph type="title"/>
          </p:nvPr>
        </p:nvSpPr>
        <p:spPr>
          <a:xfrm>
            <a:off x="611419" y="807662"/>
            <a:ext cx="9238434" cy="857559"/>
          </a:xfrm>
        </p:spPr>
        <p:txBody>
          <a:bodyPr/>
          <a:lstStyle/>
          <a:p>
            <a:r>
              <a:rPr lang="en-GB" dirty="0">
                <a:solidFill>
                  <a:schemeClr val="bg2">
                    <a:lumMod val="75000"/>
                    <a:lumOff val="25000"/>
                  </a:schemeClr>
                </a:solidFill>
              </a:rPr>
              <a:t>TRANSITION</a:t>
            </a:r>
            <a:br>
              <a:rPr lang="en-GB" dirty="0"/>
            </a:br>
            <a:endParaRPr lang="en-GB" dirty="0"/>
          </a:p>
        </p:txBody>
      </p:sp>
      <p:graphicFrame>
        <p:nvGraphicFramePr>
          <p:cNvPr id="4" name="Content Placeholder 2">
            <a:extLst>
              <a:ext uri="{FF2B5EF4-FFF2-40B4-BE49-F238E27FC236}">
                <a16:creationId xmlns:a16="http://schemas.microsoft.com/office/drawing/2014/main" id="{F60CD922-AD2F-55BB-1B64-AD24DF1CEE31}"/>
              </a:ext>
            </a:extLst>
          </p:cNvPr>
          <p:cNvGraphicFramePr>
            <a:graphicFrameLocks noGrp="1"/>
          </p:cNvGraphicFramePr>
          <p:nvPr>
            <p:extLst>
              <p:ext uri="{D42A27DB-BD31-4B8C-83A1-F6EECF244321}">
                <p14:modId xmlns:p14="http://schemas.microsoft.com/office/powerpoint/2010/main" val="861870712"/>
              </p:ext>
            </p:extLst>
          </p:nvPr>
        </p:nvGraphicFramePr>
        <p:xfrm>
          <a:off x="353968" y="1464661"/>
          <a:ext cx="11696699" cy="41267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hlinkClick r:id="rId7" action="ppaction://hlinksldjump"/>
            <a:extLst>
              <a:ext uri="{FF2B5EF4-FFF2-40B4-BE49-F238E27FC236}">
                <a16:creationId xmlns:a16="http://schemas.microsoft.com/office/drawing/2014/main" id="{52034734-ABCB-0510-AA21-4A2BC2C7C2A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23204250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9C2B14-0121-82AD-B736-B406A9F9CC6E}"/>
              </a:ext>
            </a:extLst>
          </p:cNvPr>
          <p:cNvSpPr>
            <a:spLocks noGrp="1"/>
          </p:cNvSpPr>
          <p:nvPr>
            <p:ph type="title"/>
          </p:nvPr>
        </p:nvSpPr>
        <p:spPr>
          <a:xfrm>
            <a:off x="331484" y="230908"/>
            <a:ext cx="5008696" cy="725429"/>
          </a:xfrm>
        </p:spPr>
        <p:txBody>
          <a:bodyPr>
            <a:normAutofit/>
          </a:bodyPr>
          <a:lstStyle/>
          <a:p>
            <a:r>
              <a:rPr lang="en-GB" dirty="0">
                <a:solidFill>
                  <a:schemeClr val="tx2">
                    <a:lumMod val="75000"/>
                    <a:lumOff val="25000"/>
                  </a:schemeClr>
                </a:solidFill>
              </a:rPr>
              <a:t>The wider team</a:t>
            </a:r>
            <a:endParaRPr lang="en-US" dirty="0">
              <a:solidFill>
                <a:schemeClr val="tx2">
                  <a:lumMod val="75000"/>
                  <a:lumOff val="25000"/>
                </a:schemeClr>
              </a:solidFill>
            </a:endParaRPr>
          </a:p>
        </p:txBody>
      </p:sp>
      <p:graphicFrame>
        <p:nvGraphicFramePr>
          <p:cNvPr id="7" name="Diagram 6">
            <a:extLst>
              <a:ext uri="{FF2B5EF4-FFF2-40B4-BE49-F238E27FC236}">
                <a16:creationId xmlns:a16="http://schemas.microsoft.com/office/drawing/2014/main" id="{B8E45231-C69A-B54B-709E-3C18435737AC}"/>
              </a:ext>
            </a:extLst>
          </p:cNvPr>
          <p:cNvGraphicFramePr/>
          <p:nvPr>
            <p:extLst>
              <p:ext uri="{D42A27DB-BD31-4B8C-83A1-F6EECF244321}">
                <p14:modId xmlns:p14="http://schemas.microsoft.com/office/powerpoint/2010/main" val="2379195276"/>
              </p:ext>
            </p:extLst>
          </p:nvPr>
        </p:nvGraphicFramePr>
        <p:xfrm>
          <a:off x="305242" y="1476549"/>
          <a:ext cx="4876795" cy="5284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69" name="TextBox 368">
            <a:extLst>
              <a:ext uri="{FF2B5EF4-FFF2-40B4-BE49-F238E27FC236}">
                <a16:creationId xmlns:a16="http://schemas.microsoft.com/office/drawing/2014/main" id="{47313E64-A24D-9EBC-377F-1E59C35EDCF2}"/>
              </a:ext>
            </a:extLst>
          </p:cNvPr>
          <p:cNvSpPr txBox="1"/>
          <p:nvPr/>
        </p:nvSpPr>
        <p:spPr>
          <a:xfrm>
            <a:off x="8351519" y="5227320"/>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70" name="TextBox 369">
            <a:extLst>
              <a:ext uri="{FF2B5EF4-FFF2-40B4-BE49-F238E27FC236}">
                <a16:creationId xmlns:a16="http://schemas.microsoft.com/office/drawing/2014/main" id="{A47EC357-CFF4-AC1D-872F-C7274122EA50}"/>
              </a:ext>
            </a:extLst>
          </p:cNvPr>
          <p:cNvSpPr txBox="1"/>
          <p:nvPr/>
        </p:nvSpPr>
        <p:spPr>
          <a:xfrm>
            <a:off x="307106" y="889685"/>
            <a:ext cx="1156739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sz="1600" dirty="0">
                <a:solidFill>
                  <a:srgbClr val="002060"/>
                </a:solidFill>
                <a:ea typeface="+mn-lt"/>
                <a:cs typeface="+mn-lt"/>
              </a:rPr>
              <a:t>We ensure that children’s holistic needs are met through our multidisciplinary approach, which combines expert knowledge from a range of professionals.</a:t>
            </a:r>
            <a:endParaRPr lang="en-US" sz="1600" dirty="0">
              <a:solidFill>
                <a:srgbClr val="002060"/>
              </a:solidFill>
            </a:endParaRPr>
          </a:p>
        </p:txBody>
      </p:sp>
      <p:pic>
        <p:nvPicPr>
          <p:cNvPr id="5" name="Picture 4" descr="Icon&#10;&#10;Description automatically generated">
            <a:hlinkClick r:id="rId8" action="ppaction://hlinksldjump"/>
            <a:extLst>
              <a:ext uri="{FF2B5EF4-FFF2-40B4-BE49-F238E27FC236}">
                <a16:creationId xmlns:a16="http://schemas.microsoft.com/office/drawing/2014/main" id="{55AC1B57-5972-C347-793C-37FD2848132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556999" y="6248400"/>
            <a:ext cx="635000" cy="609600"/>
          </a:xfrm>
          <a:prstGeom prst="rect">
            <a:avLst/>
          </a:prstGeom>
        </p:spPr>
      </p:pic>
      <p:graphicFrame>
        <p:nvGraphicFramePr>
          <p:cNvPr id="10" name="Diagram 9">
            <a:extLst>
              <a:ext uri="{FF2B5EF4-FFF2-40B4-BE49-F238E27FC236}">
                <a16:creationId xmlns:a16="http://schemas.microsoft.com/office/drawing/2014/main" id="{6E0D29A6-8A1A-014F-5CD2-3B3CC404B16E}"/>
              </a:ext>
            </a:extLst>
          </p:cNvPr>
          <p:cNvGraphicFramePr/>
          <p:nvPr>
            <p:extLst>
              <p:ext uri="{D42A27DB-BD31-4B8C-83A1-F6EECF244321}">
                <p14:modId xmlns:p14="http://schemas.microsoft.com/office/powerpoint/2010/main" val="1236514411"/>
              </p:ext>
            </p:extLst>
          </p:nvPr>
        </p:nvGraphicFramePr>
        <p:xfrm>
          <a:off x="6090802" y="1476549"/>
          <a:ext cx="5021179" cy="5284470"/>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1544679591"/>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C6EC527-1715-5E4D-7F62-D35968CA1E3A}"/>
              </a:ext>
            </a:extLst>
          </p:cNvPr>
          <p:cNvSpPr>
            <a:spLocks noGrp="1"/>
          </p:cNvSpPr>
          <p:nvPr>
            <p:ph idx="1"/>
          </p:nvPr>
        </p:nvSpPr>
        <p:spPr>
          <a:xfrm>
            <a:off x="541632" y="1366579"/>
            <a:ext cx="8287855" cy="4797751"/>
          </a:xfrm>
        </p:spPr>
        <p:txBody>
          <a:bodyPr vert="horz" lIns="91440" tIns="45720" rIns="91440" bIns="45720" rtlCol="0" anchor="t">
            <a:noAutofit/>
          </a:bodyPr>
          <a:lstStyle/>
          <a:p>
            <a:pPr marL="0" indent="0">
              <a:lnSpc>
                <a:spcPct val="120000"/>
              </a:lnSpc>
              <a:spcBef>
                <a:spcPts val="0"/>
              </a:spcBef>
              <a:spcAft>
                <a:spcPts val="600"/>
              </a:spcAft>
              <a:buNone/>
            </a:pPr>
            <a:r>
              <a:rPr lang="en-GB" sz="1200" b="1" dirty="0">
                <a:ea typeface="+mn-lt"/>
                <a:cs typeface="+mn-lt"/>
              </a:rPr>
              <a:t>Our policies and provision</a:t>
            </a:r>
            <a:endParaRPr lang="en-GB" sz="1200" dirty="0">
              <a:ea typeface="+mn-lt"/>
              <a:cs typeface="+mn-lt"/>
            </a:endParaRPr>
          </a:p>
          <a:p>
            <a:pPr>
              <a:lnSpc>
                <a:spcPct val="120000"/>
              </a:lnSpc>
              <a:spcBef>
                <a:spcPts val="0"/>
              </a:spcBef>
              <a:spcAft>
                <a:spcPts val="600"/>
              </a:spcAft>
            </a:pPr>
            <a:r>
              <a:rPr lang="en-GB" sz="1200" dirty="0">
                <a:ea typeface="+mn-lt"/>
                <a:cs typeface="+mn-lt"/>
              </a:rPr>
              <a:t>Our curriculum is based on National Curriculum Programmes of study for KS1-KS4 and includes all statutory curriculum requirements. It is carefully designed to meet the needs of all children and reflects Rowan Wood’s key values. Our curriculum complies with the duties of the Equality Act 2010 and the SEND Code Practice 2014. It maximises cross curricular links, opportunities to practice and generalise key skills and a text-led approach to learning.</a:t>
            </a:r>
            <a:endParaRPr lang="en-US" sz="1200" dirty="0">
              <a:ea typeface="+mn-lt"/>
              <a:cs typeface="+mn-lt"/>
            </a:endParaRPr>
          </a:p>
          <a:p>
            <a:pPr>
              <a:lnSpc>
                <a:spcPct val="120000"/>
              </a:lnSpc>
              <a:spcBef>
                <a:spcPts val="0"/>
              </a:spcBef>
              <a:spcAft>
                <a:spcPts val="600"/>
              </a:spcAft>
            </a:pPr>
            <a:r>
              <a:rPr lang="en-GB" sz="1200" dirty="0">
                <a:ea typeface="+mn-lt"/>
                <a:cs typeface="+mn-lt"/>
              </a:rPr>
              <a:t> The intent of the curriculum at Rowan Wood is to enable all children to be active learners, moving towards independence, autonomy, control and choice, and that they learn to effectively communicate needs, wants, and opinions.  </a:t>
            </a:r>
            <a:endParaRPr lang="en-US" sz="1200" dirty="0">
              <a:ea typeface="+mn-lt"/>
              <a:cs typeface="+mn-lt"/>
            </a:endParaRPr>
          </a:p>
          <a:p>
            <a:pPr>
              <a:lnSpc>
                <a:spcPct val="120000"/>
              </a:lnSpc>
              <a:spcBef>
                <a:spcPts val="0"/>
              </a:spcBef>
              <a:spcAft>
                <a:spcPts val="600"/>
              </a:spcAft>
            </a:pPr>
            <a:r>
              <a:rPr lang="en-GB" sz="1200" dirty="0">
                <a:ea typeface="+mn-lt"/>
                <a:cs typeface="+mn-lt"/>
              </a:rPr>
              <a:t>A range of our school policies are available on our </a:t>
            </a:r>
            <a:r>
              <a:rPr lang="en-GB" sz="1200" b="1" dirty="0">
                <a:ea typeface="+mn-lt"/>
                <a:cs typeface="+mn-lt"/>
                <a:hlinkClick r:id="rId2"/>
              </a:rPr>
              <a:t>website</a:t>
            </a:r>
            <a:r>
              <a:rPr lang="en-GB" sz="1200" dirty="0">
                <a:ea typeface="+mn-lt"/>
                <a:cs typeface="+mn-lt"/>
              </a:rPr>
              <a:t> or we can provide copies on request. </a:t>
            </a:r>
            <a:endParaRPr lang="en-US" sz="1200" dirty="0">
              <a:ea typeface="+mn-lt"/>
              <a:cs typeface="+mn-lt"/>
            </a:endParaRPr>
          </a:p>
          <a:p>
            <a:pPr marL="651510" lvl="4" indent="-285750">
              <a:lnSpc>
                <a:spcPct val="120000"/>
              </a:lnSpc>
              <a:spcBef>
                <a:spcPts val="0"/>
              </a:spcBef>
              <a:buSzPct val="85000"/>
            </a:pPr>
            <a:endParaRPr lang="en-GB" b="0" dirty="0">
              <a:ea typeface="+mn-lt"/>
              <a:cs typeface="+mn-lt"/>
            </a:endParaRPr>
          </a:p>
          <a:p>
            <a:pPr marL="0" indent="0">
              <a:lnSpc>
                <a:spcPct val="120000"/>
              </a:lnSpc>
              <a:spcBef>
                <a:spcPts val="0"/>
              </a:spcBef>
              <a:spcAft>
                <a:spcPts val="600"/>
              </a:spcAft>
              <a:buNone/>
            </a:pPr>
            <a:r>
              <a:rPr lang="en-GB" sz="1200" b="1" dirty="0">
                <a:ea typeface="+mn-lt"/>
                <a:cs typeface="+mn-lt"/>
              </a:rPr>
              <a:t>Greenwich Local Offer</a:t>
            </a:r>
            <a:endParaRPr lang="en-GB" sz="1200" dirty="0">
              <a:ea typeface="+mn-lt"/>
              <a:cs typeface="+mn-lt"/>
            </a:endParaRPr>
          </a:p>
          <a:p>
            <a:pPr>
              <a:lnSpc>
                <a:spcPct val="120000"/>
              </a:lnSpc>
              <a:spcBef>
                <a:spcPts val="0"/>
              </a:spcBef>
              <a:spcAft>
                <a:spcPts val="600"/>
              </a:spcAft>
            </a:pPr>
            <a:r>
              <a:rPr lang="en-GB" sz="1200" dirty="0">
                <a:ea typeface="+mn-lt"/>
                <a:cs typeface="+mn-lt"/>
              </a:rPr>
              <a:t>The Local Offer provides information on the services in Greenwich that are available for children and young people with Special Educational Needs (SEN) and Disabilities aged from birth to 25. </a:t>
            </a:r>
            <a:endParaRPr lang="en-US" sz="1200" dirty="0">
              <a:ea typeface="+mn-lt"/>
              <a:cs typeface="+mn-lt"/>
            </a:endParaRPr>
          </a:p>
          <a:p>
            <a:pPr>
              <a:lnSpc>
                <a:spcPct val="120000"/>
              </a:lnSpc>
              <a:spcBef>
                <a:spcPts val="0"/>
              </a:spcBef>
              <a:spcAft>
                <a:spcPts val="600"/>
              </a:spcAft>
            </a:pPr>
            <a:r>
              <a:rPr lang="en-GB" sz="1200" b="1" dirty="0">
                <a:solidFill>
                  <a:schemeClr val="accent2">
                    <a:lumMod val="75000"/>
                  </a:schemeClr>
                </a:solidFill>
                <a:ea typeface="+mn-lt"/>
                <a:cs typeface="+mn-lt"/>
                <a:hlinkClick r:id="rId3">
                  <a:extLst>
                    <a:ext uri="{A12FA001-AC4F-418D-AE19-62706E023703}">
                      <ahyp:hlinkClr xmlns:ahyp="http://schemas.microsoft.com/office/drawing/2018/hyperlinkcolor" val="tx"/>
                    </a:ext>
                  </a:extLst>
                </a:hlinkClick>
              </a:rPr>
              <a:t>Special Educational Needs and Disabilities (SEND) Local Offer | Greenwich Community Directory</a:t>
            </a:r>
            <a:endParaRPr lang="en-GB" sz="1200" b="1" dirty="0">
              <a:solidFill>
                <a:schemeClr val="accent2">
                  <a:lumMod val="75000"/>
                </a:schemeClr>
              </a:solidFill>
              <a:ea typeface="+mn-lt"/>
              <a:cs typeface="+mn-lt"/>
            </a:endParaRPr>
          </a:p>
          <a:p>
            <a:pPr marL="0" indent="0">
              <a:lnSpc>
                <a:spcPct val="120000"/>
              </a:lnSpc>
              <a:spcBef>
                <a:spcPts val="0"/>
              </a:spcBef>
              <a:spcAft>
                <a:spcPts val="600"/>
              </a:spcAft>
              <a:buNone/>
            </a:pPr>
            <a:r>
              <a:rPr lang="en-GB" sz="1200" b="1" dirty="0">
                <a:ea typeface="+mn-lt"/>
                <a:cs typeface="+mn-lt"/>
              </a:rPr>
              <a:t>Complaints</a:t>
            </a:r>
            <a:endParaRPr lang="en-US" sz="1200" dirty="0">
              <a:ea typeface="+mn-lt"/>
              <a:cs typeface="+mn-lt"/>
            </a:endParaRPr>
          </a:p>
          <a:p>
            <a:pPr>
              <a:lnSpc>
                <a:spcPct val="120000"/>
              </a:lnSpc>
              <a:spcBef>
                <a:spcPts val="0"/>
              </a:spcBef>
              <a:spcAft>
                <a:spcPts val="600"/>
              </a:spcAft>
            </a:pPr>
            <a:r>
              <a:rPr lang="en-GB" sz="1200" dirty="0">
                <a:ea typeface="+mn-lt"/>
                <a:cs typeface="+mn-lt"/>
              </a:rPr>
              <a:t>Please refer to the Trust’s complaints policy. </a:t>
            </a:r>
            <a:r>
              <a:rPr lang="en-GB" sz="1200" b="1" dirty="0">
                <a:ea typeface="+mn-lt"/>
                <a:cs typeface="+mn-lt"/>
                <a:hlinkClick r:id="rId4"/>
              </a:rPr>
              <a:t>You can find the policy here.</a:t>
            </a:r>
            <a:endParaRPr lang="en-GB" sz="1200" b="1" dirty="0">
              <a:ea typeface="+mn-lt"/>
              <a:cs typeface="+mn-lt"/>
              <a:hlinkClick r:id="rId5"/>
            </a:endParaRPr>
          </a:p>
          <a:p>
            <a:pPr>
              <a:lnSpc>
                <a:spcPct val="120000"/>
              </a:lnSpc>
            </a:pPr>
            <a:endParaRPr lang="en-GB" sz="700" dirty="0"/>
          </a:p>
        </p:txBody>
      </p:sp>
      <p:pic>
        <p:nvPicPr>
          <p:cNvPr id="5" name="Picture 5" descr="A picture containing text, wheel&#10;&#10;Description automatically generated">
            <a:extLst>
              <a:ext uri="{FF2B5EF4-FFF2-40B4-BE49-F238E27FC236}">
                <a16:creationId xmlns:a16="http://schemas.microsoft.com/office/drawing/2014/main" id="{6FFB1A8E-4D83-FC66-DE87-66582F27CE2E}"/>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t="500" r="-2" b="-2"/>
          <a:stretch/>
        </p:blipFill>
        <p:spPr>
          <a:xfrm>
            <a:off x="8713426" y="1787458"/>
            <a:ext cx="2936942" cy="2936942"/>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a:scene3d>
            <a:camera prst="perspectiveRelaxed">
              <a:rot lat="19800000" lon="1200000" rev="20820000"/>
            </a:camera>
            <a:lightRig rig="threePt" dir="t"/>
          </a:scene3d>
          <a:sp3d contourW="6350" prstMaterial="matte">
            <a:bevelT w="101600" h="101600"/>
            <a:contourClr>
              <a:srgbClr val="969696"/>
            </a:contourClr>
          </a:sp3d>
        </p:spPr>
      </p:pic>
      <p:pic>
        <p:nvPicPr>
          <p:cNvPr id="6" name="Picture 5" descr="Icon&#10;&#10;Description automatically generated">
            <a:hlinkClick r:id="" action="ppaction://noaction"/>
            <a:extLst>
              <a:ext uri="{FF2B5EF4-FFF2-40B4-BE49-F238E27FC236}">
                <a16:creationId xmlns:a16="http://schemas.microsoft.com/office/drawing/2014/main" id="{D55668FC-7661-2A37-1A63-4ACBE21E14C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
        <p:nvSpPr>
          <p:cNvPr id="4" name="Title 1">
            <a:extLst>
              <a:ext uri="{FF2B5EF4-FFF2-40B4-BE49-F238E27FC236}">
                <a16:creationId xmlns:a16="http://schemas.microsoft.com/office/drawing/2014/main" id="{ACD49355-D445-6564-AD9A-8F7777618282}"/>
              </a:ext>
            </a:extLst>
          </p:cNvPr>
          <p:cNvSpPr txBox="1">
            <a:spLocks/>
          </p:cNvSpPr>
          <p:nvPr/>
        </p:nvSpPr>
        <p:spPr>
          <a:xfrm>
            <a:off x="578352" y="246833"/>
            <a:ext cx="6133971" cy="725429"/>
          </a:xfrm>
          <a:prstGeom prst="rect">
            <a:avLst/>
          </a:prstGeom>
        </p:spPr>
        <p:txBody>
          <a:bodyPr vert="horz" lIns="91440" tIns="45720" rIns="91440" bIns="45720" rtlCol="0" anchor="b">
            <a:normAutofit/>
          </a:bodyPr>
          <a:lst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a:lstStyle>
          <a:p>
            <a:r>
              <a:rPr lang="en-GB" dirty="0">
                <a:solidFill>
                  <a:schemeClr val="tx2">
                    <a:lumMod val="75000"/>
                    <a:lumOff val="25000"/>
                  </a:schemeClr>
                </a:solidFill>
              </a:rPr>
              <a:t>Complaints and policies</a:t>
            </a:r>
            <a:endParaRPr lang="en-US" dirty="0">
              <a:solidFill>
                <a:schemeClr val="tx2">
                  <a:lumMod val="75000"/>
                  <a:lumOff val="25000"/>
                </a:schemeClr>
              </a:solidFill>
            </a:endParaRPr>
          </a:p>
        </p:txBody>
      </p:sp>
    </p:spTree>
    <p:extLst>
      <p:ext uri="{BB962C8B-B14F-4D97-AF65-F5344CB8AC3E}">
        <p14:creationId xmlns:p14="http://schemas.microsoft.com/office/powerpoint/2010/main" val="882091221"/>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7" name="Rectangle 96">
            <a:extLst>
              <a:ext uri="{FF2B5EF4-FFF2-40B4-BE49-F238E27FC236}">
                <a16:creationId xmlns:a16="http://schemas.microsoft.com/office/drawing/2014/main" id="{5EE2BC33-F8B8-4768-AE46-E7CF6E3D7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905EB5AC-4150-4206-9DBE-37DD0EBFBC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Vintage compass">
            <a:extLst>
              <a:ext uri="{FF2B5EF4-FFF2-40B4-BE49-F238E27FC236}">
                <a16:creationId xmlns:a16="http://schemas.microsoft.com/office/drawing/2014/main" id="{5ECDE5D1-E65A-871E-5A4B-FC39E63F2D6D}"/>
              </a:ext>
            </a:extLst>
          </p:cNvPr>
          <p:cNvPicPr>
            <a:picLocks noChangeAspect="1"/>
          </p:cNvPicPr>
          <p:nvPr/>
        </p:nvPicPr>
        <p:blipFill rotWithShape="1">
          <a:blip r:embed="rId2">
            <a:alphaModFix amt="50000"/>
          </a:blip>
          <a:srcRect l="3111" r="1"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CF56458F-02B8-A634-CC8C-0F65B045AD11}"/>
              </a:ext>
            </a:extLst>
          </p:cNvPr>
          <p:cNvSpPr>
            <a:spLocks noGrp="1"/>
          </p:cNvSpPr>
          <p:nvPr>
            <p:ph type="title"/>
          </p:nvPr>
        </p:nvSpPr>
        <p:spPr>
          <a:xfrm>
            <a:off x="1523999" y="1524000"/>
            <a:ext cx="3216673" cy="3809999"/>
          </a:xfrm>
        </p:spPr>
        <p:txBody>
          <a:bodyPr vert="horz" lIns="91440" tIns="45720" rIns="91440" bIns="45720" rtlCol="0" anchor="ctr">
            <a:normAutofit/>
          </a:bodyPr>
          <a:lstStyle/>
          <a:p>
            <a:pPr algn="r"/>
            <a:r>
              <a:rPr lang="en-US">
                <a:solidFill>
                  <a:srgbClr val="FFFFFF"/>
                </a:solidFill>
              </a:rPr>
              <a:t> </a:t>
            </a:r>
            <a:br>
              <a:rPr lang="en-US">
                <a:solidFill>
                  <a:srgbClr val="FFFFFF"/>
                </a:solidFill>
              </a:rPr>
            </a:br>
            <a:endParaRPr lang="en-US">
              <a:solidFill>
                <a:srgbClr val="FFFFFF"/>
              </a:solidFill>
            </a:endParaRPr>
          </a:p>
        </p:txBody>
      </p:sp>
      <p:sp>
        <p:nvSpPr>
          <p:cNvPr id="3" name="TextBox 2">
            <a:extLst>
              <a:ext uri="{FF2B5EF4-FFF2-40B4-BE49-F238E27FC236}">
                <a16:creationId xmlns:a16="http://schemas.microsoft.com/office/drawing/2014/main" id="{8FC00515-20A2-945E-B41E-36F17F3FDFED}"/>
              </a:ext>
            </a:extLst>
          </p:cNvPr>
          <p:cNvSpPr txBox="1"/>
          <p:nvPr/>
        </p:nvSpPr>
        <p:spPr>
          <a:xfrm>
            <a:off x="712686" y="935620"/>
            <a:ext cx="3731993" cy="4261414"/>
          </a:xfrm>
          <a:prstGeom prst="rect">
            <a:avLst/>
          </a:prstGeom>
        </p:spPr>
        <p:txBody>
          <a:bodyPr vert="horz" lIns="91440" tIns="45720" rIns="91440" bIns="45720" rtlCol="0" anchor="ctr">
            <a:noAutofit/>
          </a:bodyPr>
          <a:lstStyle/>
          <a:p>
            <a:pPr>
              <a:lnSpc>
                <a:spcPct val="130000"/>
              </a:lnSpc>
              <a:spcAft>
                <a:spcPts val="600"/>
              </a:spcAft>
              <a:buSzPct val="85000"/>
            </a:pPr>
            <a:r>
              <a:rPr lang="en-US" sz="2800" b="0" i="0">
                <a:solidFill>
                  <a:srgbClr val="FFFFFF"/>
                </a:solidFill>
                <a:effectLst/>
                <a:latin typeface="Ink Free" panose="03080402000500000000" pitchFamily="66" charset="0"/>
              </a:rPr>
              <a:t>“They said he wouldn’t, but he did. They said he couldn’t, but he can. They said he won’t, but he will.”</a:t>
            </a:r>
            <a:endParaRPr lang="en-US" sz="2800">
              <a:solidFill>
                <a:srgbClr val="FFFFFF"/>
              </a:solidFill>
              <a:latin typeface="Ink Free" panose="03080402000500000000" pitchFamily="66" charset="0"/>
            </a:endParaRPr>
          </a:p>
        </p:txBody>
      </p:sp>
      <p:pic>
        <p:nvPicPr>
          <p:cNvPr id="4" name="Picture 3" descr="Icon&#10;&#10;Description automatically generated">
            <a:hlinkClick r:id="" action="ppaction://noaction"/>
            <a:extLst>
              <a:ext uri="{FF2B5EF4-FFF2-40B4-BE49-F238E27FC236}">
                <a16:creationId xmlns:a16="http://schemas.microsoft.com/office/drawing/2014/main" id="{C88B5FB8-5297-81F3-FCE7-D399B70F9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56980" y="6248400"/>
            <a:ext cx="635000" cy="609600"/>
          </a:xfrm>
          <a:prstGeom prst="rect">
            <a:avLst/>
          </a:prstGeom>
        </p:spPr>
      </p:pic>
    </p:spTree>
    <p:extLst>
      <p:ext uri="{BB962C8B-B14F-4D97-AF65-F5344CB8AC3E}">
        <p14:creationId xmlns:p14="http://schemas.microsoft.com/office/powerpoint/2010/main" val="1099202032"/>
      </p:ext>
    </p:extLst>
  </p:cSld>
  <p:clrMapOvr>
    <a:masterClrMapping/>
  </p:clrMapOvr>
</p:sld>
</file>

<file path=ppt/theme/theme1.xml><?xml version="1.0" encoding="utf-8"?>
<a:theme xmlns:a="http://schemas.openxmlformats.org/drawingml/2006/main" name="PortalVTI">
  <a:themeElements>
    <a:clrScheme name="Earth">
      <a:dk1>
        <a:sysClr val="windowText" lastClr="000000"/>
      </a:dk1>
      <a:lt1>
        <a:sysClr val="window" lastClr="FFFFFF"/>
      </a:lt1>
      <a:dk2>
        <a:srgbClr val="051618"/>
      </a:dk2>
      <a:lt2>
        <a:srgbClr val="E8E8DF"/>
      </a:lt2>
      <a:accent1>
        <a:srgbClr val="2D714C"/>
      </a:accent1>
      <a:accent2>
        <a:srgbClr val="1F7985"/>
      </a:accent2>
      <a:accent3>
        <a:srgbClr val="0D6756"/>
      </a:accent3>
      <a:accent4>
        <a:srgbClr val="40945E"/>
      </a:accent4>
      <a:accent5>
        <a:srgbClr val="389896"/>
      </a:accent5>
      <a:accent6>
        <a:srgbClr val="64924A"/>
      </a:accent6>
      <a:hlink>
        <a:srgbClr val="1F855C"/>
      </a:hlink>
      <a:folHlink>
        <a:srgbClr val="227390"/>
      </a:folHlink>
    </a:clrScheme>
    <a:fontScheme name="Earth">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0E0D5035-C7F2-4607-91F4-D5D5F886A15A}" vid="{EAFF3D8B-AC13-4E90-80A9-182200FBC86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F0B6CF2-FF33-4710-9D78-3B051C000E14}">
  <we:reference id="bfc52345-98f9-4096-99c4-2263a14c97f5" version="2.0.0.0" store="EXCatalog" storeType="EXCatalog"/>
  <we:alternateReferences>
    <we:reference id="WA104379997" version="2.0.0.0"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7C10ED75C6AB74BBB545C64D746795F" ma:contentTypeVersion="14" ma:contentTypeDescription="Create a new document." ma:contentTypeScope="" ma:versionID="b4ba6bf6348bb51c8e96f614daf9acf8">
  <xsd:schema xmlns:xsd="http://www.w3.org/2001/XMLSchema" xmlns:xs="http://www.w3.org/2001/XMLSchema" xmlns:p="http://schemas.microsoft.com/office/2006/metadata/properties" xmlns:ns3="76988713-ad9e-4d15-94fd-f01005a04f76" xmlns:ns4="279b835f-86dd-4657-b0a6-2501973893b2" targetNamespace="http://schemas.microsoft.com/office/2006/metadata/properties" ma:root="true" ma:fieldsID="7f36b2a6159c8bda31908d1fa8f0dc3a" ns3:_="" ns4:_="">
    <xsd:import namespace="76988713-ad9e-4d15-94fd-f01005a04f76"/>
    <xsd:import namespace="279b835f-86dd-4657-b0a6-2501973893b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988713-ad9e-4d15-94fd-f01005a04f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79b835f-86dd-4657-b0a6-2501973893b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FE25E3-A173-42C9-A030-EF096CCA36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988713-ad9e-4d15-94fd-f01005a04f76"/>
    <ds:schemaRef ds:uri="279b835f-86dd-4657-b0a6-2501973893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A0FF95E-33F2-4C3E-B6DF-77006D190132}">
  <ds:schemaRefs>
    <ds:schemaRef ds:uri="http://schemas.microsoft.com/office/2006/documentManagement/types"/>
    <ds:schemaRef ds:uri="76988713-ad9e-4d15-94fd-f01005a04f76"/>
    <ds:schemaRef ds:uri="http://purl.org/dc/elements/1.1/"/>
    <ds:schemaRef ds:uri="http://schemas.openxmlformats.org/package/2006/metadata/core-properties"/>
    <ds:schemaRef ds:uri="http://schemas.microsoft.com/office/2006/metadata/properties"/>
    <ds:schemaRef ds:uri="http://purl.org/dc/dcmitype/"/>
    <ds:schemaRef ds:uri="279b835f-86dd-4657-b0a6-2501973893b2"/>
    <ds:schemaRef ds:uri="http://purl.org/dc/terms/"/>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7834A8DA-3D24-482B-B337-E395BBD4EFA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1475</TotalTime>
  <Words>2361</Words>
  <Application>Microsoft Office PowerPoint</Application>
  <PresentationFormat>Widescreen</PresentationFormat>
  <Paragraphs>193</Paragraphs>
  <Slides>18</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Arial,Sans-Serif</vt:lpstr>
      <vt:lpstr>Calibri</vt:lpstr>
      <vt:lpstr>Century Gothic</vt:lpstr>
      <vt:lpstr>Ink Free</vt:lpstr>
      <vt:lpstr>Open Sans</vt:lpstr>
      <vt:lpstr>Trade Gothic Next Cond</vt:lpstr>
      <vt:lpstr>Trade Gothic Next Light</vt:lpstr>
      <vt:lpstr>PortalVTI</vt:lpstr>
      <vt:lpstr> SEND INFORMATION REPORT   2024-25  </vt:lpstr>
      <vt:lpstr>  </vt:lpstr>
      <vt:lpstr>PowerPoint Presentation</vt:lpstr>
      <vt:lpstr>SEND NEEDS</vt:lpstr>
      <vt:lpstr>Admissions</vt:lpstr>
      <vt:lpstr>Children with SEND</vt:lpstr>
      <vt:lpstr>Working together </vt:lpstr>
      <vt:lpstr>Assessment and review </vt:lpstr>
      <vt:lpstr>Approach to teaching and learning </vt:lpstr>
      <vt:lpstr>Quality of provision</vt:lpstr>
      <vt:lpstr>Adaptations</vt:lpstr>
      <vt:lpstr>PowerPoint Presentation</vt:lpstr>
      <vt:lpstr>PowerPoint Presentation</vt:lpstr>
      <vt:lpstr> ADDITIONAL OPPORTUNITIES  </vt:lpstr>
      <vt:lpstr>TRANSITION </vt:lpstr>
      <vt:lpstr>The wider team</vt:lpstr>
      <vt:lpstr>PowerPoint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 TANTON</dc:creator>
  <cp:lastModifiedBy>Joshua Garrett-Smith</cp:lastModifiedBy>
  <cp:revision>67</cp:revision>
  <dcterms:created xsi:type="dcterms:W3CDTF">2022-08-24T12:10:38Z</dcterms:created>
  <dcterms:modified xsi:type="dcterms:W3CDTF">2024-09-11T08:21:02Z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0x010100E7C10ED75C6AB74BBB545C64D746795F</vt:lpwstr>
  </property>
</Properties>
</file>